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44819-094A-4FF7-BC8B-39CE69467472}" v="116" dt="2022-02-14T07:37:31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/>
    <p:restoredTop sz="94674"/>
  </p:normalViewPr>
  <p:slideViewPr>
    <p:cSldViewPr snapToGrid="0">
      <p:cViewPr varScale="1">
        <p:scale>
          <a:sx n="101" d="100"/>
          <a:sy n="101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 Ran" userId="dbeed8448c6bb12c" providerId="LiveId" clId="{D3E44819-094A-4FF7-BC8B-39CE69467472}"/>
    <pc:docChg chg="undo custSel addSld delSld modSld">
      <pc:chgData name="Cheng Ran" userId="dbeed8448c6bb12c" providerId="LiveId" clId="{D3E44819-094A-4FF7-BC8B-39CE69467472}" dt="2022-02-14T07:38:54.455" v="2040" actId="20577"/>
      <pc:docMkLst>
        <pc:docMk/>
      </pc:docMkLst>
      <pc:sldChg chg="modSp add del mod">
        <pc:chgData name="Cheng Ran" userId="dbeed8448c6bb12c" providerId="LiveId" clId="{D3E44819-094A-4FF7-BC8B-39CE69467472}" dt="2022-02-14T06:32:38.752" v="45" actId="20577"/>
        <pc:sldMkLst>
          <pc:docMk/>
          <pc:sldMk cId="3385293733" sldId="257"/>
        </pc:sldMkLst>
        <pc:spChg chg="mod">
          <ac:chgData name="Cheng Ran" userId="dbeed8448c6bb12c" providerId="LiveId" clId="{D3E44819-094A-4FF7-BC8B-39CE69467472}" dt="2022-02-14T06:32:38.752" v="45" actId="20577"/>
          <ac:spMkLst>
            <pc:docMk/>
            <pc:sldMk cId="3385293733" sldId="257"/>
            <ac:spMk id="2" creationId="{33FD282A-579E-4C33-B7C3-4DA1F4362495}"/>
          </ac:spMkLst>
        </pc:spChg>
      </pc:sldChg>
      <pc:sldChg chg="addSp delSp modSp mod">
        <pc:chgData name="Cheng Ran" userId="dbeed8448c6bb12c" providerId="LiveId" clId="{D3E44819-094A-4FF7-BC8B-39CE69467472}" dt="2022-02-14T06:50:25.963" v="100" actId="478"/>
        <pc:sldMkLst>
          <pc:docMk/>
          <pc:sldMk cId="3523772265" sldId="258"/>
        </pc:sldMkLst>
        <pc:spChg chg="mod">
          <ac:chgData name="Cheng Ran" userId="dbeed8448c6bb12c" providerId="LiveId" clId="{D3E44819-094A-4FF7-BC8B-39CE69467472}" dt="2022-02-14T06:49:10.668" v="66" actId="20577"/>
          <ac:spMkLst>
            <pc:docMk/>
            <pc:sldMk cId="3523772265" sldId="258"/>
            <ac:spMk id="2" creationId="{56B5A35F-CBF1-4958-984C-405A745CF94E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4" creationId="{CF2B16D3-71ED-4D7F-A8F5-3878FE386343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9" creationId="{1A41D16B-F013-443D-814B-727E0FAED449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0" creationId="{2736ED6F-75BC-4D20-A70A-4D16AAE5BD8B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2" creationId="{758033DA-FAF1-429B-A4F0-7BDEE5C7B886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3" creationId="{364BA5A2-D62E-4583-84B6-1EA178AAC40C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4" creationId="{17C8572B-E1EA-4B8E-83DF-A52EC202BF58}"/>
          </ac:spMkLst>
        </pc:spChg>
        <pc:spChg chg="add del mod">
          <ac:chgData name="Cheng Ran" userId="dbeed8448c6bb12c" providerId="LiveId" clId="{D3E44819-094A-4FF7-BC8B-39CE69467472}" dt="2022-02-14T06:49:19.084" v="68"/>
          <ac:spMkLst>
            <pc:docMk/>
            <pc:sldMk cId="3523772265" sldId="258"/>
            <ac:spMk id="15" creationId="{CF484A8B-5C83-48FB-8AFF-98600A069925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8" creationId="{4484C677-6810-45FF-9DBD-BD2B64BFCC5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19" creationId="{6623CEE7-BCF0-47A2-B26D-ECB835048D57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0" creationId="{AFDCD589-5190-4CDE-A9DF-8DE30C5F7B8B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1" creationId="{CB274334-BEC7-4091-ACE1-BAB2F1EFE20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2" creationId="{BDA0CC6A-692F-46FE-A092-8B6EFE056721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3" creationId="{631D55BA-3F3C-4427-AD82-3085588BE7C4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4" creationId="{3B810631-3E8D-4180-84B9-754A36A30FFC}"/>
          </ac:spMkLst>
        </pc:spChg>
        <pc:spChg chg="mod">
          <ac:chgData name="Cheng Ran" userId="dbeed8448c6bb12c" providerId="LiveId" clId="{D3E44819-094A-4FF7-BC8B-39CE69467472}" dt="2022-02-14T06:49:12.696" v="67"/>
          <ac:spMkLst>
            <pc:docMk/>
            <pc:sldMk cId="3523772265" sldId="258"/>
            <ac:spMk id="25" creationId="{AB282EB7-322A-4E9B-9720-FE5B92C5DD7C}"/>
          </ac:spMkLst>
        </pc:spChg>
        <pc:spChg chg="add 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28" creationId="{2EF8D317-3B2A-483D-B243-66E1A0CC9938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3" creationId="{58216FDB-9831-4B4E-900F-10DA72267F2E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34" creationId="{24F97B5E-1FA0-4071-BF60-13A2226392DB}"/>
          </ac:spMkLst>
        </pc:spChg>
        <pc:spChg chg="add del mod">
          <ac:chgData name="Cheng Ran" userId="dbeed8448c6bb12c" providerId="LiveId" clId="{D3E44819-094A-4FF7-BC8B-39CE69467472}" dt="2022-02-14T06:50:25.963" v="100" actId="478"/>
          <ac:spMkLst>
            <pc:docMk/>
            <pc:sldMk cId="3523772265" sldId="258"/>
            <ac:spMk id="36" creationId="{6C8BFDFC-FF27-4A5C-924F-231E8B695DA8}"/>
          </ac:spMkLst>
        </pc:spChg>
        <pc:spChg chg="add del mod">
          <ac:chgData name="Cheng Ran" userId="dbeed8448c6bb12c" providerId="LiveId" clId="{D3E44819-094A-4FF7-BC8B-39CE69467472}" dt="2022-02-14T06:50:09.255" v="91" actId="478"/>
          <ac:spMkLst>
            <pc:docMk/>
            <pc:sldMk cId="3523772265" sldId="258"/>
            <ac:spMk id="37" creationId="{690CEBF9-3FBC-4992-8213-F493C183E3EC}"/>
          </ac:spMkLst>
        </pc:spChg>
        <pc:spChg chg="add del mod">
          <ac:chgData name="Cheng Ran" userId="dbeed8448c6bb12c" providerId="LiveId" clId="{D3E44819-094A-4FF7-BC8B-39CE69467472}" dt="2022-02-14T06:49:53.385" v="82" actId="478"/>
          <ac:spMkLst>
            <pc:docMk/>
            <pc:sldMk cId="3523772265" sldId="258"/>
            <ac:spMk id="38" creationId="{6662F8E9-3592-4065-9509-163A416CA530}"/>
          </ac:spMkLst>
        </pc:spChg>
        <pc:spChg chg="add del mod">
          <ac:chgData name="Cheng Ran" userId="dbeed8448c6bb12c" providerId="LiveId" clId="{D3E44819-094A-4FF7-BC8B-39CE69467472}" dt="2022-02-14T06:50:12.303" v="92" actId="478"/>
          <ac:spMkLst>
            <pc:docMk/>
            <pc:sldMk cId="3523772265" sldId="258"/>
            <ac:spMk id="39" creationId="{75AEC1D8-592E-4644-8B42-3B81A0B740AB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2" creationId="{A4D5C8EC-3AE8-4783-BBB8-86458AC13D72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3" creationId="{74CCD8EA-515E-4A09-93D5-C8CF57B90EF6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4" creationId="{FB26777A-999E-4993-B622-415BBCF125DC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5" creationId="{88D1EE96-6008-4348-A000-6168968DD86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6" creationId="{B9C82244-A124-482E-9B98-97CD54EEF05D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7" creationId="{BECA36E9-4B85-4AE8-9EA3-8A6AC7492A83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8" creationId="{4E8417D4-0F64-4328-BC66-601A48BD2B3A}"/>
          </ac:spMkLst>
        </pc:spChg>
        <pc:spChg chg="mod">
          <ac:chgData name="Cheng Ran" userId="dbeed8448c6bb12c" providerId="LiveId" clId="{D3E44819-094A-4FF7-BC8B-39CE69467472}" dt="2022-02-14T06:49:20.792" v="69"/>
          <ac:spMkLst>
            <pc:docMk/>
            <pc:sldMk cId="3523772265" sldId="258"/>
            <ac:spMk id="49" creationId="{1D50ABC0-90ED-4EB7-86B0-52131D1F513F}"/>
          </ac:spMkLst>
        </pc:s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5" creationId="{B039DC0E-8F91-4C2B-A025-FBD32B891C95}"/>
          </ac:grpSpMkLst>
        </pc:grpChg>
        <pc:grpChg chg="add del mod">
          <ac:chgData name="Cheng Ran" userId="dbeed8448c6bb12c" providerId="LiveId" clId="{D3E44819-094A-4FF7-BC8B-39CE69467472}" dt="2022-02-14T06:49:19.084" v="68"/>
          <ac:grpSpMkLst>
            <pc:docMk/>
            <pc:sldMk cId="3523772265" sldId="258"/>
            <ac:grpSpMk id="16" creationId="{DE241DC0-FBD4-44DE-81F4-F59017A36907}"/>
          </ac:grpSpMkLst>
        </pc:grpChg>
        <pc:grpChg chg="add mod">
          <ac:chgData name="Cheng Ran" userId="dbeed8448c6bb12c" providerId="LiveId" clId="{D3E44819-094A-4FF7-BC8B-39CE69467472}" dt="2022-02-14T06:50:17.913" v="96" actId="14100"/>
          <ac:grpSpMkLst>
            <pc:docMk/>
            <pc:sldMk cId="3523772265" sldId="258"/>
            <ac:grpSpMk id="29" creationId="{7559C16A-64DF-4E62-98BB-A8E2F580D1A2}"/>
          </ac:grpSpMkLst>
        </pc:grpChg>
        <pc:grpChg chg="add mod">
          <ac:chgData name="Cheng Ran" userId="dbeed8448c6bb12c" providerId="LiveId" clId="{D3E44819-094A-4FF7-BC8B-39CE69467472}" dt="2022-02-14T06:50:22.548" v="99" actId="1076"/>
          <ac:grpSpMkLst>
            <pc:docMk/>
            <pc:sldMk cId="3523772265" sldId="258"/>
            <ac:grpSpMk id="40" creationId="{A89A6798-79DF-4F5F-A4E3-9E49699ABFB9}"/>
          </ac:grpSpMkLst>
        </pc:grp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6" creationId="{9DA34C11-BDAC-4476-AEC8-83B06E7E9481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7" creationId="{AA819FA7-B8E7-44BE-A1A8-7BA3EAC2772C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8" creationId="{7281FB56-D5E2-49A6-9704-ADFAC069933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11" creationId="{20809FE8-8421-4164-81C6-E371425DE9DE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17" creationId="{B32A354B-8AEC-4FEF-AABA-7563F6F7B00D}"/>
          </ac:picMkLst>
        </pc:picChg>
        <pc:picChg chg="mod">
          <ac:chgData name="Cheng Ran" userId="dbeed8448c6bb12c" providerId="LiveId" clId="{D3E44819-094A-4FF7-BC8B-39CE69467472}" dt="2022-02-14T06:49:12.696" v="67"/>
          <ac:picMkLst>
            <pc:docMk/>
            <pc:sldMk cId="3523772265" sldId="258"/>
            <ac:picMk id="26" creationId="{F3DF95B0-A15B-4019-B263-39AC0E47E66E}"/>
          </ac:picMkLst>
        </pc:picChg>
        <pc:picChg chg="add del mod">
          <ac:chgData name="Cheng Ran" userId="dbeed8448c6bb12c" providerId="LiveId" clId="{D3E44819-094A-4FF7-BC8B-39CE69467472}" dt="2022-02-14T06:49:19.084" v="68"/>
          <ac:picMkLst>
            <pc:docMk/>
            <pc:sldMk cId="3523772265" sldId="258"/>
            <ac:picMk id="27" creationId="{636B9DF0-C0E2-4155-8EEB-E8FA2B9A6B66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0" creationId="{513766F6-187F-42DC-9E65-8E81232D454F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1" creationId="{D0C58A3D-8B83-4384-B910-6B98EEAC168E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32" creationId="{C034BA2E-1711-488B-8A5C-F4780353C22E}"/>
          </ac:picMkLst>
        </pc:picChg>
        <pc:picChg chg="add del mod">
          <ac:chgData name="Cheng Ran" userId="dbeed8448c6bb12c" providerId="LiveId" clId="{D3E44819-094A-4FF7-BC8B-39CE69467472}" dt="2022-02-14T06:49:52.034" v="81" actId="478"/>
          <ac:picMkLst>
            <pc:docMk/>
            <pc:sldMk cId="3523772265" sldId="258"/>
            <ac:picMk id="35" creationId="{291150F9-9C9A-4ADC-B463-9D257F333738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41" creationId="{9F54AF34-86D6-4E2F-A839-E7F6032D82AB}"/>
          </ac:picMkLst>
        </pc:picChg>
        <pc:picChg chg="mod">
          <ac:chgData name="Cheng Ran" userId="dbeed8448c6bb12c" providerId="LiveId" clId="{D3E44819-094A-4FF7-BC8B-39CE69467472}" dt="2022-02-14T06:49:20.792" v="69"/>
          <ac:picMkLst>
            <pc:docMk/>
            <pc:sldMk cId="3523772265" sldId="258"/>
            <ac:picMk id="50" creationId="{906C5F5E-DCDE-4A0D-8E81-7BCA6A7A3935}"/>
          </ac:picMkLst>
        </pc:picChg>
        <pc:picChg chg="add mod">
          <ac:chgData name="Cheng Ran" userId="dbeed8448c6bb12c" providerId="LiveId" clId="{D3E44819-094A-4FF7-BC8B-39CE69467472}" dt="2022-02-14T06:50:02.409" v="87" actId="14100"/>
          <ac:picMkLst>
            <pc:docMk/>
            <pc:sldMk cId="3523772265" sldId="258"/>
            <ac:picMk id="51" creationId="{0BD9D7A4-A72F-4684-AB91-DFA01A8C3299}"/>
          </ac:picMkLst>
        </pc:picChg>
      </pc:sldChg>
      <pc:sldChg chg="modSp new mod">
        <pc:chgData name="Cheng Ran" userId="dbeed8448c6bb12c" providerId="LiveId" clId="{D3E44819-094A-4FF7-BC8B-39CE69467472}" dt="2022-02-14T06:59:14.073" v="409" actId="113"/>
        <pc:sldMkLst>
          <pc:docMk/>
          <pc:sldMk cId="1860643699" sldId="259"/>
        </pc:sldMkLst>
        <pc:spChg chg="mod">
          <ac:chgData name="Cheng Ran" userId="dbeed8448c6bb12c" providerId="LiveId" clId="{D3E44819-094A-4FF7-BC8B-39CE69467472}" dt="2022-02-14T06:50:41.534" v="116" actId="20577"/>
          <ac:spMkLst>
            <pc:docMk/>
            <pc:sldMk cId="1860643699" sldId="259"/>
            <ac:spMk id="2" creationId="{8278A7B1-8ED5-444F-9BF3-91033F950321}"/>
          </ac:spMkLst>
        </pc:spChg>
        <pc:spChg chg="mod">
          <ac:chgData name="Cheng Ran" userId="dbeed8448c6bb12c" providerId="LiveId" clId="{D3E44819-094A-4FF7-BC8B-39CE69467472}" dt="2022-02-14T06:59:14.073" v="409" actId="113"/>
          <ac:spMkLst>
            <pc:docMk/>
            <pc:sldMk cId="1860643699" sldId="259"/>
            <ac:spMk id="3" creationId="{AFAE86C5-B45A-4C29-80FB-2C467B3D4010}"/>
          </ac:spMkLst>
        </pc:spChg>
      </pc:sldChg>
      <pc:sldChg chg="new del">
        <pc:chgData name="Cheng Ran" userId="dbeed8448c6bb12c" providerId="LiveId" clId="{D3E44819-094A-4FF7-BC8B-39CE69467472}" dt="2022-02-14T06:51:22.261" v="129" actId="47"/>
        <pc:sldMkLst>
          <pc:docMk/>
          <pc:sldMk cId="1396718016" sldId="260"/>
        </pc:sldMkLst>
      </pc:sldChg>
      <pc:sldChg chg="addSp delSp modSp new del mod modClrScheme chgLayout">
        <pc:chgData name="Cheng Ran" userId="dbeed8448c6bb12c" providerId="LiveId" clId="{D3E44819-094A-4FF7-BC8B-39CE69467472}" dt="2022-02-14T06:57:51.682" v="326" actId="47"/>
        <pc:sldMkLst>
          <pc:docMk/>
          <pc:sldMk cId="2678162929" sldId="260"/>
        </pc:sldMkLst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2" creationId="{D3F720F7-837E-403C-BE9E-0BC5FF159D97}"/>
          </ac:spMkLst>
        </pc:spChg>
        <pc:spChg chg="del mod ord">
          <ac:chgData name="Cheng Ran" userId="dbeed8448c6bb12c" providerId="LiveId" clId="{D3E44819-094A-4FF7-BC8B-39CE69467472}" dt="2022-02-14T06:51:32.351" v="131" actId="700"/>
          <ac:spMkLst>
            <pc:docMk/>
            <pc:sldMk cId="2678162929" sldId="260"/>
            <ac:spMk id="3" creationId="{260443BA-E60C-4BE0-916C-2FD19018CE62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4" creationId="{4C67A2AA-97DC-44DC-B32C-9220FC4F5F60}"/>
          </ac:spMkLst>
        </pc:spChg>
        <pc:spChg chg="add del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5" creationId="{1C2275C0-1B93-4DB1-A79F-BC35AC873594}"/>
          </ac:spMkLst>
        </pc:spChg>
        <pc:spChg chg="add mod ord">
          <ac:chgData name="Cheng Ran" userId="dbeed8448c6bb12c" providerId="LiveId" clId="{D3E44819-094A-4FF7-BC8B-39CE69467472}" dt="2022-02-14T06:57:43.887" v="325" actId="700"/>
          <ac:spMkLst>
            <pc:docMk/>
            <pc:sldMk cId="2678162929" sldId="260"/>
            <ac:spMk id="6" creationId="{98A2F401-73EE-4760-865A-1583AA31A55D}"/>
          </ac:spMkLst>
        </pc:spChg>
      </pc:sldChg>
      <pc:sldChg chg="addSp modSp new mod modAnim">
        <pc:chgData name="Cheng Ran" userId="dbeed8448c6bb12c" providerId="LiveId" clId="{D3E44819-094A-4FF7-BC8B-39CE69467472}" dt="2022-02-14T06:53:03.044" v="196" actId="1076"/>
        <pc:sldMkLst>
          <pc:docMk/>
          <pc:sldMk cId="756521357" sldId="261"/>
        </pc:sldMkLst>
        <pc:spChg chg="mod">
          <ac:chgData name="Cheng Ran" userId="dbeed8448c6bb12c" providerId="LiveId" clId="{D3E44819-094A-4FF7-BC8B-39CE69467472}" dt="2022-02-14T06:52:33.786" v="190" actId="20577"/>
          <ac:spMkLst>
            <pc:docMk/>
            <pc:sldMk cId="756521357" sldId="261"/>
            <ac:spMk id="2" creationId="{AC1D19C1-8F7A-4163-AB10-7F9FAE126A9E}"/>
          </ac:spMkLst>
        </pc:spChg>
        <pc:spChg chg="mod">
          <ac:chgData name="Cheng Ran" userId="dbeed8448c6bb12c" providerId="LiveId" clId="{D3E44819-094A-4FF7-BC8B-39CE69467472}" dt="2022-02-14T06:52:19.800" v="169" actId="2711"/>
          <ac:spMkLst>
            <pc:docMk/>
            <pc:sldMk cId="756521357" sldId="261"/>
            <ac:spMk id="3" creationId="{261FECE9-49EB-4399-984D-086ED97BCEDE}"/>
          </ac:spMkLst>
        </pc:spChg>
        <pc:picChg chg="add mod">
          <ac:chgData name="Cheng Ran" userId="dbeed8448c6bb12c" providerId="LiveId" clId="{D3E44819-094A-4FF7-BC8B-39CE69467472}" dt="2022-02-14T06:53:03.044" v="196" actId="1076"/>
          <ac:picMkLst>
            <pc:docMk/>
            <pc:sldMk cId="756521357" sldId="261"/>
            <ac:picMk id="4" creationId="{15923A3E-2CA5-4661-9F66-6F65836BC6DB}"/>
          </ac:picMkLst>
        </pc:picChg>
      </pc:sldChg>
      <pc:sldChg chg="addSp delSp modSp new mod">
        <pc:chgData name="Cheng Ran" userId="dbeed8448c6bb12c" providerId="LiveId" clId="{D3E44819-094A-4FF7-BC8B-39CE69467472}" dt="2022-02-14T06:55:42.918" v="254" actId="14100"/>
        <pc:sldMkLst>
          <pc:docMk/>
          <pc:sldMk cId="1942607329" sldId="262"/>
        </pc:sldMkLst>
        <pc:spChg chg="mod">
          <ac:chgData name="Cheng Ran" userId="dbeed8448c6bb12c" providerId="LiveId" clId="{D3E44819-094A-4FF7-BC8B-39CE69467472}" dt="2022-02-14T06:53:23.462" v="214" actId="20577"/>
          <ac:spMkLst>
            <pc:docMk/>
            <pc:sldMk cId="1942607329" sldId="262"/>
            <ac:spMk id="2" creationId="{0DF0A08B-A217-4FB7-9A92-2805F116D4E8}"/>
          </ac:spMkLst>
        </pc:spChg>
        <pc:spChg chg="mod">
          <ac:chgData name="Cheng Ran" userId="dbeed8448c6bb12c" providerId="LiveId" clId="{D3E44819-094A-4FF7-BC8B-39CE69467472}" dt="2022-02-14T06:55:42.918" v="254" actId="14100"/>
          <ac:spMkLst>
            <pc:docMk/>
            <pc:sldMk cId="1942607329" sldId="262"/>
            <ac:spMk id="3" creationId="{F8A1FF81-A945-42BE-AE10-CA5D0E5EF31E}"/>
          </ac:spMkLst>
        </pc:spChg>
        <pc:spChg chg="add del mod">
          <ac:chgData name="Cheng Ran" userId="dbeed8448c6bb12c" providerId="LiveId" clId="{D3E44819-094A-4FF7-BC8B-39CE69467472}" dt="2022-02-14T06:54:11.642" v="222" actId="478"/>
          <ac:spMkLst>
            <pc:docMk/>
            <pc:sldMk cId="1942607329" sldId="262"/>
            <ac:spMk id="4" creationId="{E2221161-3520-4145-8A98-88ED4B812C18}"/>
          </ac:spMkLst>
        </pc:spChg>
        <pc:spChg chg="add mod">
          <ac:chgData name="Cheng Ran" userId="dbeed8448c6bb12c" providerId="LiveId" clId="{D3E44819-094A-4FF7-BC8B-39CE69467472}" dt="2022-02-14T06:54:23.221" v="223" actId="1076"/>
          <ac:spMkLst>
            <pc:docMk/>
            <pc:sldMk cId="1942607329" sldId="262"/>
            <ac:spMk id="5" creationId="{6EF1FCD6-A209-4241-8E5D-085782F5FC44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6" creationId="{4983187F-4DA4-413B-84C6-3859ED2D7EBA}"/>
          </ac:spMkLst>
        </pc:spChg>
        <pc:spChg chg="add mod">
          <ac:chgData name="Cheng Ran" userId="dbeed8448c6bb12c" providerId="LiveId" clId="{D3E44819-094A-4FF7-BC8B-39CE69467472}" dt="2022-02-14T06:54:47.538" v="232" actId="14100"/>
          <ac:spMkLst>
            <pc:docMk/>
            <pc:sldMk cId="1942607329" sldId="262"/>
            <ac:spMk id="7" creationId="{4866B1BC-CBF8-454A-A015-F99C64E952A8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8" creationId="{9F636BCA-4453-4C4F-A0CF-CB4A71D3930C}"/>
          </ac:spMkLst>
        </pc:spChg>
        <pc:spChg chg="add del mod">
          <ac:chgData name="Cheng Ran" userId="dbeed8448c6bb12c" providerId="LiveId" clId="{D3E44819-094A-4FF7-BC8B-39CE69467472}" dt="2022-02-14T06:55:13.211" v="235" actId="478"/>
          <ac:spMkLst>
            <pc:docMk/>
            <pc:sldMk cId="1942607329" sldId="262"/>
            <ac:spMk id="9" creationId="{47A8F132-C9ED-4FFD-BE59-C5C6E8F91346}"/>
          </ac:spMkLst>
        </pc:spChg>
        <pc:spChg chg="add mod">
          <ac:chgData name="Cheng Ran" userId="dbeed8448c6bb12c" providerId="LiveId" clId="{D3E44819-094A-4FF7-BC8B-39CE69467472}" dt="2022-02-14T06:55:24.950" v="239" actId="1076"/>
          <ac:spMkLst>
            <pc:docMk/>
            <pc:sldMk cId="1942607329" sldId="262"/>
            <ac:spMk id="10" creationId="{F202687E-E485-451E-B958-6BCA2BD6B63B}"/>
          </ac:spMkLst>
        </pc:spChg>
        <pc:spChg chg="add mod">
          <ac:chgData name="Cheng Ran" userId="dbeed8448c6bb12c" providerId="LiveId" clId="{D3E44819-094A-4FF7-BC8B-39CE69467472}" dt="2022-02-14T06:54:26.180" v="224" actId="1076"/>
          <ac:spMkLst>
            <pc:docMk/>
            <pc:sldMk cId="1942607329" sldId="262"/>
            <ac:spMk id="11" creationId="{96881E66-0D92-4D32-A1C5-44BF3BAD668D}"/>
          </ac:spMkLst>
        </pc:spChg>
        <pc:spChg chg="add mod">
          <ac:chgData name="Cheng Ran" userId="dbeed8448c6bb12c" providerId="LiveId" clId="{D3E44819-094A-4FF7-BC8B-39CE69467472}" dt="2022-02-14T06:55:35.425" v="253" actId="1035"/>
          <ac:spMkLst>
            <pc:docMk/>
            <pc:sldMk cId="1942607329" sldId="262"/>
            <ac:spMk id="12" creationId="{D3C3FAFA-84DF-4E60-84C0-5F6DDF6DE5D8}"/>
          </ac:spMkLst>
        </pc:spChg>
      </pc:sldChg>
      <pc:sldChg chg="addSp delSp modSp new mod">
        <pc:chgData name="Cheng Ran" userId="dbeed8448c6bb12c" providerId="LiveId" clId="{D3E44819-094A-4FF7-BC8B-39CE69467472}" dt="2022-02-14T06:57:03.754" v="321" actId="2711"/>
        <pc:sldMkLst>
          <pc:docMk/>
          <pc:sldMk cId="643232237" sldId="263"/>
        </pc:sldMkLst>
        <pc:spChg chg="mod">
          <ac:chgData name="Cheng Ran" userId="dbeed8448c6bb12c" providerId="LiveId" clId="{D3E44819-094A-4FF7-BC8B-39CE69467472}" dt="2022-02-14T06:56:37.627" v="286" actId="20577"/>
          <ac:spMkLst>
            <pc:docMk/>
            <pc:sldMk cId="643232237" sldId="263"/>
            <ac:spMk id="2" creationId="{C416EE59-D171-4084-B15C-CE68FB2AA6D6}"/>
          </ac:spMkLst>
        </pc:spChg>
        <pc:spChg chg="del">
          <ac:chgData name="Cheng Ran" userId="dbeed8448c6bb12c" providerId="LiveId" clId="{D3E44819-094A-4FF7-BC8B-39CE69467472}" dt="2022-02-14T06:56:51.722" v="320" actId="478"/>
          <ac:spMkLst>
            <pc:docMk/>
            <pc:sldMk cId="643232237" sldId="263"/>
            <ac:spMk id="3" creationId="{1126F33F-8D74-4AE2-BE2A-AA41A5576707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4" creationId="{025A78BD-0F2F-4D61-8E21-9FC9A0295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5" creationId="{53C92582-C374-4563-8EE6-8B8BDD4B39F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6" creationId="{84593AE6-9B64-4A9F-B8EE-252EFCD50BE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7" creationId="{FE83B653-1601-4364-8C00-8C7735EE9F2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8" creationId="{2DA798BF-67EF-47FF-B8E5-AA36296B906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9" creationId="{2A0265A4-D4C8-423C-A9BF-3E4B24A9ECA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0" creationId="{BEA8F05E-D82E-4569-AFA9-AD69F4276BB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1" creationId="{DA412236-B1CB-4F59-ACF1-038C988ED69F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2" creationId="{84638C11-91F7-4B99-9E30-734F7840DC92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3" creationId="{BA20BC34-27E2-4AA3-9C98-8651CB181F55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4" creationId="{7EFE8705-C34A-497B-9F0B-FAC466EFD34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5" creationId="{720B5ABF-C259-42C0-A462-BA12906A0E91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6" creationId="{1C8CB3EB-D31B-4CC4-860A-24DFEE81A39B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7" creationId="{7F1D3782-6E76-4201-8598-8623336D8239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8" creationId="{8F825DEB-5092-46C0-BA68-C192A9B2DABA}"/>
          </ac:spMkLst>
        </pc:spChg>
        <pc:spChg chg="add mod">
          <ac:chgData name="Cheng Ran" userId="dbeed8448c6bb12c" providerId="LiveId" clId="{D3E44819-094A-4FF7-BC8B-39CE69467472}" dt="2022-02-14T06:57:03.754" v="321" actId="2711"/>
          <ac:spMkLst>
            <pc:docMk/>
            <pc:sldMk cId="643232237" sldId="263"/>
            <ac:spMk id="19" creationId="{F44783C0-054D-4DF1-967D-689FD4A8D716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42.040" v="631" actId="700"/>
        <pc:sldMkLst>
          <pc:docMk/>
          <pc:sldMk cId="1918986422" sldId="264"/>
        </pc:sldMkLst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2" creationId="{45470237-5218-4212-AFDF-082B6140E36A}"/>
          </ac:spMkLst>
        </pc:spChg>
        <pc:spChg chg="del mod ord">
          <ac:chgData name="Cheng Ran" userId="dbeed8448c6bb12c" providerId="LiveId" clId="{D3E44819-094A-4FF7-BC8B-39CE69467472}" dt="2022-02-14T06:57:30.521" v="323" actId="700"/>
          <ac:spMkLst>
            <pc:docMk/>
            <pc:sldMk cId="1918986422" sldId="264"/>
            <ac:spMk id="3" creationId="{BE60A505-9697-4CD0-A079-F375EA4E9B0D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4" creationId="{5809FA12-43AA-4C8B-AD6D-D6D74ED7F670}"/>
          </ac:spMkLst>
        </pc:spChg>
        <pc:spChg chg="add mod ord">
          <ac:chgData name="Cheng Ran" userId="dbeed8448c6bb12c" providerId="LiveId" clId="{D3E44819-094A-4FF7-BC8B-39CE69467472}" dt="2022-02-14T07:04:42.040" v="631" actId="700"/>
          <ac:spMkLst>
            <pc:docMk/>
            <pc:sldMk cId="1918986422" sldId="264"/>
            <ac:spMk id="5" creationId="{C774D15C-9D9C-4F09-B947-AB7763740ECE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4:34.976" v="630" actId="700"/>
        <pc:sldMkLst>
          <pc:docMk/>
          <pc:sldMk cId="3572111270" sldId="265"/>
        </pc:sldMkLst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2" creationId="{7B689017-976A-40D6-A320-D446D20EED8D}"/>
          </ac:spMkLst>
        </pc:spChg>
        <pc:spChg chg="del mod ord">
          <ac:chgData name="Cheng Ran" userId="dbeed8448c6bb12c" providerId="LiveId" clId="{D3E44819-094A-4FF7-BC8B-39CE69467472}" dt="2022-02-14T06:58:06.663" v="328" actId="700"/>
          <ac:spMkLst>
            <pc:docMk/>
            <pc:sldMk cId="3572111270" sldId="265"/>
            <ac:spMk id="3" creationId="{645CC0F0-3218-4396-8D39-AD5CC990B5C1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4" creationId="{4DA621EA-9CC0-49A5-98D1-7957A93AA9AD}"/>
          </ac:spMkLst>
        </pc:spChg>
        <pc:spChg chg="add del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5" creationId="{06B89A7A-FF9D-44EB-962D-B71CCDCB4C45}"/>
          </ac:spMkLst>
        </pc:spChg>
        <pc:spChg chg="add mod ord">
          <ac:chgData name="Cheng Ran" userId="dbeed8448c6bb12c" providerId="LiveId" clId="{D3E44819-094A-4FF7-BC8B-39CE69467472}" dt="2022-02-14T07:04:34.976" v="630" actId="700"/>
          <ac:spMkLst>
            <pc:docMk/>
            <pc:sldMk cId="3572111270" sldId="265"/>
            <ac:spMk id="6" creationId="{2CFAEA2D-D1A3-4184-8497-588F82723A1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02:54.477" v="533" actId="2711"/>
        <pc:sldMkLst>
          <pc:docMk/>
          <pc:sldMk cId="818886023" sldId="266"/>
        </pc:sldMkLst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2" creationId="{5F6EC15B-42AE-4AB1-80E9-5B2217F366CC}"/>
          </ac:spMkLst>
        </pc:spChg>
        <pc:spChg chg="del mod ord">
          <ac:chgData name="Cheng Ran" userId="dbeed8448c6bb12c" providerId="LiveId" clId="{D3E44819-094A-4FF7-BC8B-39CE69467472}" dt="2022-02-14T07:00:03.929" v="475" actId="700"/>
          <ac:spMkLst>
            <pc:docMk/>
            <pc:sldMk cId="818886023" sldId="266"/>
            <ac:spMk id="3" creationId="{4BAF7CDB-5E3D-42B0-B092-41131438484F}"/>
          </ac:spMkLst>
        </pc:spChg>
        <pc:spChg chg="add mod ord">
          <ac:chgData name="Cheng Ran" userId="dbeed8448c6bb12c" providerId="LiveId" clId="{D3E44819-094A-4FF7-BC8B-39CE69467472}" dt="2022-02-14T07:00:37.689" v="500" actId="20577"/>
          <ac:spMkLst>
            <pc:docMk/>
            <pc:sldMk cId="818886023" sldId="266"/>
            <ac:spMk id="4" creationId="{4D2F9BD6-65AD-446B-87B5-FFE7B8451B96}"/>
          </ac:spMkLst>
        </pc:spChg>
        <pc:spChg chg="add mod ord">
          <ac:chgData name="Cheng Ran" userId="dbeed8448c6bb12c" providerId="LiveId" clId="{D3E44819-094A-4FF7-BC8B-39CE69467472}" dt="2022-02-14T07:02:54.477" v="533" actId="2711"/>
          <ac:spMkLst>
            <pc:docMk/>
            <pc:sldMk cId="818886023" sldId="266"/>
            <ac:spMk id="5" creationId="{9A88BA15-2EBD-4240-AA5E-20DC746D307B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0" creationId="{AA580F68-7BA1-4138-9CBB-6B62453138D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1" creationId="{471D5FDE-4262-4628-8560-42CB8586451D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2" creationId="{DCF731D1-5EF1-44D1-9D7D-05F40893101C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3" creationId="{73C01DC1-3358-43F4-B518-73E4E6E39C68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4" creationId="{1A7DAB9F-240B-4550-9934-0FD68F636362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5" creationId="{F4F9AB50-8579-4C03-8A84-3A067794B2EE}"/>
          </ac:spMkLst>
        </pc:spChg>
        <pc:spChg chg="add mod">
          <ac:chgData name="Cheng Ran" userId="dbeed8448c6bb12c" providerId="LiveId" clId="{D3E44819-094A-4FF7-BC8B-39CE69467472}" dt="2022-02-14T07:01:27.007" v="506" actId="1076"/>
          <ac:spMkLst>
            <pc:docMk/>
            <pc:sldMk cId="818886023" sldId="266"/>
            <ac:spMk id="16" creationId="{BA7D6A0F-FA52-4D35-95A0-5A5CB641D73F}"/>
          </ac:spMkLst>
        </pc:spChg>
        <pc:spChg chg="add mod ord">
          <ac:chgData name="Cheng Ran" userId="dbeed8448c6bb12c" providerId="LiveId" clId="{D3E44819-094A-4FF7-BC8B-39CE69467472}" dt="2022-02-14T07:01:58.799" v="513" actId="1076"/>
          <ac:spMkLst>
            <pc:docMk/>
            <pc:sldMk cId="818886023" sldId="266"/>
            <ac:spMk id="17" creationId="{BE2DC112-9B22-49E6-A9ED-DCBE563A064D}"/>
          </ac:spMkLst>
        </pc:sp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6" creationId="{674A6C70-0433-4A7A-8064-09E1197B65D1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7" creationId="{E043F660-0A74-44FC-922C-3569EEF7BEC0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8" creationId="{A8709280-6204-432A-BA40-2B6F59150DE6}"/>
          </ac:picMkLst>
        </pc:picChg>
        <pc:picChg chg="add mod">
          <ac:chgData name="Cheng Ran" userId="dbeed8448c6bb12c" providerId="LiveId" clId="{D3E44819-094A-4FF7-BC8B-39CE69467472}" dt="2022-02-14T07:01:27.007" v="506" actId="1076"/>
          <ac:picMkLst>
            <pc:docMk/>
            <pc:sldMk cId="818886023" sldId="266"/>
            <ac:picMk id="9" creationId="{1999EBC5-E8B0-4E7F-9B40-BF6A66462A9E}"/>
          </ac:picMkLst>
        </pc:picChg>
        <pc:picChg chg="add mod">
          <ac:chgData name="Cheng Ran" userId="dbeed8448c6bb12c" providerId="LiveId" clId="{D3E44819-094A-4FF7-BC8B-39CE69467472}" dt="2022-02-14T07:01:52.548" v="512" actId="1076"/>
          <ac:picMkLst>
            <pc:docMk/>
            <pc:sldMk cId="818886023" sldId="266"/>
            <ac:picMk id="18" creationId="{F62B7DC8-E6D9-4B84-9580-58F95CAE51F2}"/>
          </ac:picMkLst>
        </pc:picChg>
      </pc:sldChg>
      <pc:sldChg chg="addSp modSp new mod">
        <pc:chgData name="Cheng Ran" userId="dbeed8448c6bb12c" providerId="LiveId" clId="{D3E44819-094A-4FF7-BC8B-39CE69467472}" dt="2022-02-14T07:03:57.252" v="625" actId="14100"/>
        <pc:sldMkLst>
          <pc:docMk/>
          <pc:sldMk cId="264240106" sldId="267"/>
        </pc:sldMkLst>
        <pc:spChg chg="mod">
          <ac:chgData name="Cheng Ran" userId="dbeed8448c6bb12c" providerId="LiveId" clId="{D3E44819-094A-4FF7-BC8B-39CE69467472}" dt="2022-02-14T07:03:17.467" v="553" actId="20577"/>
          <ac:spMkLst>
            <pc:docMk/>
            <pc:sldMk cId="264240106" sldId="267"/>
            <ac:spMk id="2" creationId="{905A6A52-BFA0-4FC4-8492-8339BFE41C8E}"/>
          </ac:spMkLst>
        </pc:spChg>
        <pc:spChg chg="mod">
          <ac:chgData name="Cheng Ran" userId="dbeed8448c6bb12c" providerId="LiveId" clId="{D3E44819-094A-4FF7-BC8B-39CE69467472}" dt="2022-02-14T07:03:57.252" v="625" actId="14100"/>
          <ac:spMkLst>
            <pc:docMk/>
            <pc:sldMk cId="264240106" sldId="267"/>
            <ac:spMk id="3" creationId="{71535D8B-57DC-48DB-AA72-00412EACE6D7}"/>
          </ac:spMkLst>
        </pc:spChg>
        <pc:spChg chg="add mod">
          <ac:chgData name="Cheng Ran" userId="dbeed8448c6bb12c" providerId="LiveId" clId="{D3E44819-094A-4FF7-BC8B-39CE69467472}" dt="2022-02-14T07:03:52.233" v="624" actId="1038"/>
          <ac:spMkLst>
            <pc:docMk/>
            <pc:sldMk cId="264240106" sldId="267"/>
            <ac:spMk id="5" creationId="{741B5F73-52B5-41D7-94A6-1A93327BD038}"/>
          </ac:spMkLst>
        </pc:spChg>
        <pc:graphicFrameChg chg="add mod">
          <ac:chgData name="Cheng Ran" userId="dbeed8448c6bb12c" providerId="LiveId" clId="{D3E44819-094A-4FF7-BC8B-39CE69467472}" dt="2022-02-14T07:03:52.233" v="624" actId="1038"/>
          <ac:graphicFrameMkLst>
            <pc:docMk/>
            <pc:sldMk cId="264240106" sldId="267"/>
            <ac:graphicFrameMk id="4" creationId="{48F06FFA-C0A7-467B-B355-3AD5E48BE207}"/>
          </ac:graphicFrameMkLst>
        </pc:graphicFrameChg>
      </pc:sldChg>
      <pc:sldChg chg="new del">
        <pc:chgData name="Cheng Ran" userId="dbeed8448c6bb12c" providerId="LiveId" clId="{D3E44819-094A-4FF7-BC8B-39CE69467472}" dt="2022-02-14T07:04:21.139" v="627" actId="680"/>
        <pc:sldMkLst>
          <pc:docMk/>
          <pc:sldMk cId="2744187709" sldId="268"/>
        </pc:sldMkLst>
      </pc:sldChg>
      <pc:sldChg chg="addSp delSp modSp new mod modClrScheme chgLayout">
        <pc:chgData name="Cheng Ran" userId="dbeed8448c6bb12c" providerId="LiveId" clId="{D3E44819-094A-4FF7-BC8B-39CE69467472}" dt="2022-02-14T07:06:14.479" v="715" actId="20577"/>
        <pc:sldMkLst>
          <pc:docMk/>
          <pc:sldMk cId="3806023767" sldId="268"/>
        </pc:sldMkLst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2" creationId="{AC000F5F-F9D7-4E30-9C39-F732BD7BF655}"/>
          </ac:spMkLst>
        </pc:spChg>
        <pc:spChg chg="del mod ord">
          <ac:chgData name="Cheng Ran" userId="dbeed8448c6bb12c" providerId="LiveId" clId="{D3E44819-094A-4FF7-BC8B-39CE69467472}" dt="2022-02-14T07:04:29.997" v="629" actId="700"/>
          <ac:spMkLst>
            <pc:docMk/>
            <pc:sldMk cId="3806023767" sldId="268"/>
            <ac:spMk id="3" creationId="{35536060-88D9-4B95-95F2-B8C2A1E616F9}"/>
          </ac:spMkLst>
        </pc:spChg>
        <pc:spChg chg="add mod ord">
          <ac:chgData name="Cheng Ran" userId="dbeed8448c6bb12c" providerId="LiveId" clId="{D3E44819-094A-4FF7-BC8B-39CE69467472}" dt="2022-02-14T07:06:08.091" v="691" actId="20577"/>
          <ac:spMkLst>
            <pc:docMk/>
            <pc:sldMk cId="3806023767" sldId="268"/>
            <ac:spMk id="4" creationId="{29A7C679-1107-4D5D-8342-A437A12706DA}"/>
          </ac:spMkLst>
        </pc:spChg>
        <pc:spChg chg="add mod ord">
          <ac:chgData name="Cheng Ran" userId="dbeed8448c6bb12c" providerId="LiveId" clId="{D3E44819-094A-4FF7-BC8B-39CE69467472}" dt="2022-02-14T07:06:14.479" v="715" actId="20577"/>
          <ac:spMkLst>
            <pc:docMk/>
            <pc:sldMk cId="3806023767" sldId="268"/>
            <ac:spMk id="5" creationId="{4CCEAAED-FF89-4193-B00E-0CA9C59A9975}"/>
          </ac:spMkLst>
        </pc:spChg>
      </pc:sldChg>
      <pc:sldChg chg="addSp delSp modSp new mod">
        <pc:chgData name="Cheng Ran" userId="dbeed8448c6bb12c" providerId="LiveId" clId="{D3E44819-094A-4FF7-BC8B-39CE69467472}" dt="2022-02-14T07:08:56.732" v="902"/>
        <pc:sldMkLst>
          <pc:docMk/>
          <pc:sldMk cId="2065799902" sldId="269"/>
        </pc:sldMkLst>
        <pc:spChg chg="mod">
          <ac:chgData name="Cheng Ran" userId="dbeed8448c6bb12c" providerId="LiveId" clId="{D3E44819-094A-4FF7-BC8B-39CE69467472}" dt="2022-02-14T07:07:07.744" v="736" actId="20577"/>
          <ac:spMkLst>
            <pc:docMk/>
            <pc:sldMk cId="2065799902" sldId="269"/>
            <ac:spMk id="2" creationId="{034B5C74-2659-4384-A482-0406BF7BCC2B}"/>
          </ac:spMkLst>
        </pc:spChg>
        <pc:spChg chg="add del mod">
          <ac:chgData name="Cheng Ran" userId="dbeed8448c6bb12c" providerId="LiveId" clId="{D3E44819-094A-4FF7-BC8B-39CE69467472}" dt="2022-02-14T07:07:03.214" v="723" actId="478"/>
          <ac:spMkLst>
            <pc:docMk/>
            <pc:sldMk cId="2065799902" sldId="269"/>
            <ac:spMk id="7" creationId="{08180837-FF6E-4715-B0BA-89E440231FD5}"/>
          </ac:spMkLst>
        </pc:spChg>
        <pc:spChg chg="add del mod">
          <ac:chgData name="Cheng Ran" userId="dbeed8448c6bb12c" providerId="LiveId" clId="{D3E44819-094A-4FF7-BC8B-39CE69467472}" dt="2022-02-14T07:08:56.732" v="902"/>
          <ac:spMkLst>
            <pc:docMk/>
            <pc:sldMk cId="2065799902" sldId="269"/>
            <ac:spMk id="8" creationId="{EA78EEBF-CC34-458E-AE05-165D03B4ED3E}"/>
          </ac:spMkLst>
        </pc:spChg>
        <pc:picChg chg="add mod">
          <ac:chgData name="Cheng Ran" userId="dbeed8448c6bb12c" providerId="LiveId" clId="{D3E44819-094A-4FF7-BC8B-39CE69467472}" dt="2022-02-14T07:07:15.570" v="737" actId="1076"/>
          <ac:picMkLst>
            <pc:docMk/>
            <pc:sldMk cId="2065799902" sldId="269"/>
            <ac:picMk id="4" creationId="{5D5AD672-C5EC-47FE-B7D4-E74AE5A32442}"/>
          </ac:picMkLst>
        </pc:picChg>
        <pc:picChg chg="add mod">
          <ac:chgData name="Cheng Ran" userId="dbeed8448c6bb12c" providerId="LiveId" clId="{D3E44819-094A-4FF7-BC8B-39CE69467472}" dt="2022-02-14T07:07:17.628" v="738" actId="1076"/>
          <ac:picMkLst>
            <pc:docMk/>
            <pc:sldMk cId="2065799902" sldId="269"/>
            <ac:picMk id="5" creationId="{95F63624-395D-4D29-9385-C4D04C202E9B}"/>
          </ac:picMkLst>
        </pc:picChg>
        <pc:picChg chg="add del mod">
          <ac:chgData name="Cheng Ran" userId="dbeed8448c6bb12c" providerId="LiveId" clId="{D3E44819-094A-4FF7-BC8B-39CE69467472}" dt="2022-02-14T07:07:03.214" v="723" actId="478"/>
          <ac:picMkLst>
            <pc:docMk/>
            <pc:sldMk cId="2065799902" sldId="269"/>
            <ac:picMk id="6" creationId="{AE45C602-3444-48B2-8982-8B0B2ABBC8CD}"/>
          </ac:picMkLst>
        </pc:picChg>
      </pc:sldChg>
      <pc:sldChg chg="addSp delSp modSp new mod">
        <pc:chgData name="Cheng Ran" userId="dbeed8448c6bb12c" providerId="LiveId" clId="{D3E44819-094A-4FF7-BC8B-39CE69467472}" dt="2022-02-14T07:09:25.022" v="906" actId="1076"/>
        <pc:sldMkLst>
          <pc:docMk/>
          <pc:sldMk cId="1191028368" sldId="270"/>
        </pc:sldMkLst>
        <pc:spChg chg="del">
          <ac:chgData name="Cheng Ran" userId="dbeed8448c6bb12c" providerId="LiveId" clId="{D3E44819-094A-4FF7-BC8B-39CE69467472}" dt="2022-02-14T07:07:50.733" v="805" actId="478"/>
          <ac:spMkLst>
            <pc:docMk/>
            <pc:sldMk cId="1191028368" sldId="270"/>
            <ac:spMk id="2" creationId="{59AD3F71-A982-4208-B9B7-A70576460F9E}"/>
          </ac:spMkLst>
        </pc:spChg>
        <pc:spChg chg="del">
          <ac:chgData name="Cheng Ran" userId="dbeed8448c6bb12c" providerId="LiveId" clId="{D3E44819-094A-4FF7-BC8B-39CE69467472}" dt="2022-02-14T07:07:48.966" v="804" actId="478"/>
          <ac:spMkLst>
            <pc:docMk/>
            <pc:sldMk cId="1191028368" sldId="270"/>
            <ac:spMk id="3" creationId="{A908544E-7C78-402F-8E66-BB5E18482BC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6" creationId="{3E4296C3-7105-4A96-AC89-40D471CA045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7" creationId="{8F9838F6-20E8-44E4-B4C9-8D337C4E8D6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8" creationId="{88596EB6-C719-494C-AB58-B42EB998ABF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9" creationId="{74E4967E-635A-4D9B-BD8B-1A50CAD701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0" creationId="{00CC80A2-F169-45C1-B37C-DF50BEFFD2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1" creationId="{8436F179-6E15-4FFA-A2CA-0D2250A873C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2" creationId="{117D836B-40BF-4781-B50C-BB2E1653C5C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3" creationId="{E6E45050-8A12-4A0C-B438-592038D09BE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4" creationId="{7DA16820-2E14-4344-BA7E-565D1A59CA7F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5" creationId="{98AEA009-5A7B-4185-B223-890F870AEC22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6" creationId="{662370D0-9F52-470C-9492-9C86CF6D3E7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7" creationId="{0DF6264A-FFE1-4F74-9825-76FC20AD434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8" creationId="{3808D1CF-3128-445B-8D4A-C5C1A872775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19" creationId="{FE6E439A-8852-4636-A38F-8B19F0CB9D9D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0" creationId="{75AB075C-E3F7-4D10-86E8-5B449C4D88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1" creationId="{C47AECC0-0893-4471-B9EB-7F1F69BE9CB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2" creationId="{95FD19F8-3F4F-4BEC-A91C-A71D3B8F2E6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3" creationId="{C6217D34-F448-4DBE-A286-82C99A20439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4" creationId="{38F09604-3CA3-49D4-AFF9-21D02DDFEC6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5" creationId="{A88DF7DE-C75D-4C73-8E75-5A88F6C034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6" creationId="{9716B8C4-AB77-4819-A568-4862C7C2BE4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7" creationId="{2EA10EF5-FE09-4432-88B0-705F54FF08E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8" creationId="{13EB0F18-C584-4109-9EE5-42B744F8C6F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29" creationId="{B6856B0E-3971-4FF5-91F4-7169E7768726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0" creationId="{34D00B02-8ABA-49D1-9B66-F7B0FBC2376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1" creationId="{1421ED8A-FD2A-4F3C-B851-D1DAF758AF2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2" creationId="{32317910-3762-4E84-8B1F-5BED95A82441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3" creationId="{C8FAA9B1-19C3-466F-B237-496D8554792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4" creationId="{34981FAF-8A7E-42EC-87A7-492B58C9047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5" creationId="{298E73C6-15B6-4074-8772-97080018453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6" creationId="{E6FFEA31-9211-4E08-842E-72CD706E45A3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7" creationId="{0E5E1BF8-1666-49E3-8523-1732247FDC9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8" creationId="{517672D5-4D1B-4C36-8A99-B4C86CC61D5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39" creationId="{534092CB-4801-434F-919C-EC8F0CAB5E1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0" creationId="{5C4CCCE0-7F2D-4BFE-979E-756235B8331E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1" creationId="{BE12EAD4-C75C-409C-B10E-7CA3F0A9E2E5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2" creationId="{CC98E7C8-B11B-4337-B181-CAF8015457A4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3" creationId="{11208526-3AF0-4783-93A4-163A3477CD1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4" creationId="{9A64DE26-AE57-44F6-98A2-02F6A458ABF8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5" creationId="{FE221571-207A-4CC0-9E62-35D856B3C890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6" creationId="{C3CC76F1-6E0F-4197-9BB2-CD364228F147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7" creationId="{3342E5AA-A5CE-4380-BCD0-67FD5F2230A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8" creationId="{D137AE6B-BDB7-47B9-AAA3-5445540956E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49" creationId="{8999555A-6E69-4CB1-8869-578536E1963B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0" creationId="{28A10A2B-DF79-4C5A-BC86-89AB05C44899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1" creationId="{4FA840FB-95AD-4730-B9A2-74C8E3FC13CC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2" creationId="{9E97312D-03C0-4C04-9C1A-C2FBA3A54F4A}"/>
          </ac:spMkLst>
        </pc:spChg>
        <pc:spChg chg="add mod">
          <ac:chgData name="Cheng Ran" userId="dbeed8448c6bb12c" providerId="LiveId" clId="{D3E44819-094A-4FF7-BC8B-39CE69467472}" dt="2022-02-14T07:07:44.745" v="803" actId="1037"/>
          <ac:spMkLst>
            <pc:docMk/>
            <pc:sldMk cId="1191028368" sldId="270"/>
            <ac:spMk id="53" creationId="{B6AEE70E-6F77-4950-999C-8ED1ADBF0B46}"/>
          </ac:spMkLst>
        </pc:spChg>
        <pc:spChg chg="add mod">
          <ac:chgData name="Cheng Ran" userId="dbeed8448c6bb12c" providerId="LiveId" clId="{D3E44819-094A-4FF7-BC8B-39CE69467472}" dt="2022-02-14T07:09:17.357" v="904" actId="1076"/>
          <ac:spMkLst>
            <pc:docMk/>
            <pc:sldMk cId="1191028368" sldId="270"/>
            <ac:spMk id="54" creationId="{78FF5C0F-9DF2-43BF-A481-965FD714158E}"/>
          </ac:spMkLst>
        </pc:spChg>
        <pc:picChg chg="add mod">
          <ac:chgData name="Cheng Ran" userId="dbeed8448c6bb12c" providerId="LiveId" clId="{D3E44819-094A-4FF7-BC8B-39CE69467472}" dt="2022-02-14T07:09:25.022" v="906" actId="1076"/>
          <ac:picMkLst>
            <pc:docMk/>
            <pc:sldMk cId="1191028368" sldId="270"/>
            <ac:picMk id="55" creationId="{55C9D6A6-3AE9-4735-A309-6A48D76A539F}"/>
          </ac:picMkLst>
        </pc:pic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4" creationId="{29E90F7C-FA70-4677-B6A9-914229E2CA46}"/>
          </ac:cxnSpMkLst>
        </pc:cxnChg>
        <pc:cxnChg chg="add mod">
          <ac:chgData name="Cheng Ran" userId="dbeed8448c6bb12c" providerId="LiveId" clId="{D3E44819-094A-4FF7-BC8B-39CE69467472}" dt="2022-02-14T07:07:44.745" v="803" actId="1037"/>
          <ac:cxnSpMkLst>
            <pc:docMk/>
            <pc:sldMk cId="1191028368" sldId="270"/>
            <ac:cxnSpMk id="5" creationId="{15054853-CD77-4DD8-8554-2AB87A84BA51}"/>
          </ac:cxnSpMkLst>
        </pc:cxnChg>
      </pc:sldChg>
      <pc:sldChg chg="addSp delSp modSp new mod modAnim">
        <pc:chgData name="Cheng Ran" userId="dbeed8448c6bb12c" providerId="LiveId" clId="{D3E44819-094A-4FF7-BC8B-39CE69467472}" dt="2022-02-14T07:08:31.161" v="896" actId="1038"/>
        <pc:sldMkLst>
          <pc:docMk/>
          <pc:sldMk cId="3294332934" sldId="271"/>
        </pc:sldMkLst>
        <pc:spChg chg="del">
          <ac:chgData name="Cheng Ran" userId="dbeed8448c6bb12c" providerId="LiveId" clId="{D3E44819-094A-4FF7-BC8B-39CE69467472}" dt="2022-02-14T07:08:22.238" v="808" actId="478"/>
          <ac:spMkLst>
            <pc:docMk/>
            <pc:sldMk cId="3294332934" sldId="271"/>
            <ac:spMk id="2" creationId="{F572B8EF-1699-440D-AFB5-97F2D47EE134}"/>
          </ac:spMkLst>
        </pc:spChg>
        <pc:spChg chg="del">
          <ac:chgData name="Cheng Ran" userId="dbeed8448c6bb12c" providerId="LiveId" clId="{D3E44819-094A-4FF7-BC8B-39CE69467472}" dt="2022-02-14T07:08:20.570" v="807" actId="478"/>
          <ac:spMkLst>
            <pc:docMk/>
            <pc:sldMk cId="3294332934" sldId="271"/>
            <ac:spMk id="3" creationId="{D63FCEAC-E3A1-49BF-A511-F95F01491A0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7" creationId="{80244904-2E55-4F61-B011-C2A7F98DB77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8" creationId="{59DD69D4-0117-462E-8B4A-4E000FC20C33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9" creationId="{03A0D178-1C7C-404C-B248-6FF6A0EBD58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0" creationId="{AB48EC15-D602-4B29-B70E-8EAAC4E245B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1" creationId="{5302C0FE-8E91-437B-8D2F-F2A075CC84AC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2" creationId="{AF34876F-8CF7-4DD0-98BB-BBE44EA5203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3" creationId="{997B4D30-F13A-4952-B751-CE42976917FD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4" creationId="{DD6ADF3C-CF97-4DD2-92CC-8E89FA861601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5" creationId="{C1B05CE9-FF9C-4911-9A2B-26A5B84FCF0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6" creationId="{98A07DC1-F6F2-4C52-906E-694C8E90E1B2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7" creationId="{9106A6B5-5C50-4E76-95F3-E2496AB3E2BA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8" creationId="{F36B4E14-2E4C-4115-8971-1988662F9D78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19" creationId="{DA3EE7F8-04FB-4205-9AA0-9355F7F4E25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0" creationId="{05C91EF1-1A8A-49A7-B2E7-37137DA357B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1" creationId="{5F8F12A5-5054-4A14-ACF8-38756A644D90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2" creationId="{20C7E11F-8793-4B2C-8894-A9529036AAB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3" creationId="{A1A8772A-085F-4DD4-9C35-D8C31A733B5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4" creationId="{B7B44A8C-FA54-4C6C-A079-3E3DC034D3DB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5" creationId="{47520E04-326C-4445-8B74-A2D188C7A069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6" creationId="{24BDA94B-8C24-42F1-B26B-DB7230C7C96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7" creationId="{72A1BE97-8560-4219-B973-E335BBC3B69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8" creationId="{D856A56C-F208-4398-A0E1-8F120C1DCAF7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29" creationId="{90F25C99-6D48-4C38-8769-91EE911B00E6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0" creationId="{EED6FBCC-C7D9-495F-AF50-DF155969E85E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1" creationId="{167AE32F-F668-4E0C-8DFC-319733E26684}"/>
          </ac:spMkLst>
        </pc:spChg>
        <pc:spChg chg="add mod">
          <ac:chgData name="Cheng Ran" userId="dbeed8448c6bb12c" providerId="LiveId" clId="{D3E44819-094A-4FF7-BC8B-39CE69467472}" dt="2022-02-14T07:08:31.161" v="896" actId="1038"/>
          <ac:spMkLst>
            <pc:docMk/>
            <pc:sldMk cId="3294332934" sldId="271"/>
            <ac:spMk id="32" creationId="{BEFEE1A2-FD96-4CB4-AE51-2D8CF9062D46}"/>
          </ac:spMkLst>
        </pc:spChg>
        <pc:picChg chg="add mod">
          <ac:chgData name="Cheng Ran" userId="dbeed8448c6bb12c" providerId="LiveId" clId="{D3E44819-094A-4FF7-BC8B-39CE69467472}" dt="2022-02-14T07:08:31.161" v="896" actId="1038"/>
          <ac:picMkLst>
            <pc:docMk/>
            <pc:sldMk cId="3294332934" sldId="271"/>
            <ac:picMk id="4" creationId="{60C55CBC-3C28-4EE2-BF6C-C8B03B8B5B85}"/>
          </ac:picMkLst>
        </pc:pic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5" creationId="{6B1F5105-6092-4781-BFE6-E1ABD97103EB}"/>
          </ac:cxnSpMkLst>
        </pc:cxnChg>
        <pc:cxnChg chg="add mod">
          <ac:chgData name="Cheng Ran" userId="dbeed8448c6bb12c" providerId="LiveId" clId="{D3E44819-094A-4FF7-BC8B-39CE69467472}" dt="2022-02-14T07:08:31.161" v="896" actId="1038"/>
          <ac:cxnSpMkLst>
            <pc:docMk/>
            <pc:sldMk cId="3294332934" sldId="271"/>
            <ac:cxnSpMk id="6" creationId="{5CE19D95-5EC3-4E6C-9194-3D0C51970E4B}"/>
          </ac:cxnSpMkLst>
        </pc:cxnChg>
      </pc:sldChg>
      <pc:sldChg chg="addSp modSp new mod modAnim">
        <pc:chgData name="Cheng Ran" userId="dbeed8448c6bb12c" providerId="LiveId" clId="{D3E44819-094A-4FF7-BC8B-39CE69467472}" dt="2022-02-14T07:10:04.964" v="977" actId="1038"/>
        <pc:sldMkLst>
          <pc:docMk/>
          <pc:sldMk cId="1094252760" sldId="272"/>
        </pc:sldMkLst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5" creationId="{F42E4162-6B95-4697-B9CB-769D38C6E0AA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6" creationId="{6B963F60-B783-437B-8235-68FCCEFE1D9B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7" creationId="{C1C19DF0-3BA5-422C-9A84-6D563B62E595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8" creationId="{679579D7-73E7-4CA9-ACA9-AD99B8700301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9" creationId="{22EA4A8F-A15B-4772-B4AC-F4F25A201A59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0" creationId="{9689E608-E37C-46C6-8B76-205F9E5715D8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1" creationId="{D3B559DF-F906-499A-BD45-0285BCED4276}"/>
          </ac:spMkLst>
        </pc:spChg>
        <pc:spChg chg="add mod">
          <ac:chgData name="Cheng Ran" userId="dbeed8448c6bb12c" providerId="LiveId" clId="{D3E44819-094A-4FF7-BC8B-39CE69467472}" dt="2022-02-14T07:10:04.964" v="977" actId="1038"/>
          <ac:spMkLst>
            <pc:docMk/>
            <pc:sldMk cId="1094252760" sldId="272"/>
            <ac:spMk id="12" creationId="{195036E0-9398-453C-AFF7-BE6A1F879D43}"/>
          </ac:spMkLst>
        </pc:sp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4" creationId="{8B88C2EC-7171-4125-B668-F09650834676}"/>
          </ac:picMkLst>
        </pc:picChg>
        <pc:picChg chg="add mod">
          <ac:chgData name="Cheng Ran" userId="dbeed8448c6bb12c" providerId="LiveId" clId="{D3E44819-094A-4FF7-BC8B-39CE69467472}" dt="2022-02-14T07:10:04.964" v="977" actId="1038"/>
          <ac:picMkLst>
            <pc:docMk/>
            <pc:sldMk cId="1094252760" sldId="272"/>
            <ac:picMk id="13" creationId="{5E1E9320-AA1A-47C0-9145-0EF78BF975C2}"/>
          </ac:picMkLst>
        </pc:picChg>
      </pc:sldChg>
      <pc:sldChg chg="addSp modSp new mod modAnim">
        <pc:chgData name="Cheng Ran" userId="dbeed8448c6bb12c" providerId="LiveId" clId="{D3E44819-094A-4FF7-BC8B-39CE69467472}" dt="2022-02-14T07:10:28.862" v="1045" actId="1037"/>
        <pc:sldMkLst>
          <pc:docMk/>
          <pc:sldMk cId="3391222188" sldId="273"/>
        </pc:sldMkLst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5" creationId="{31426458-B165-45B4-B1F1-DA6906859CF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6" creationId="{46C27431-B4FE-4E4B-8108-E8399117C02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8" creationId="{FC4F6743-A84C-43AE-9D4A-3A0F3247EC62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9" creationId="{31E14E59-EEF7-42A2-91FA-358FC9B2969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0" creationId="{919A2649-1068-46C1-A5D2-7D524B9CF7AD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1" creationId="{106C3807-767F-4A91-97C9-A8720C573705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2" creationId="{CEFA1C49-8876-4350-9EDD-50D25309C037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3" creationId="{0D7F501E-F8D3-454A-B57C-2D3859238C5B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4" creationId="{84F5495B-E4DC-4026-8B35-6D8783320F5F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5" creationId="{2AA6CFDD-BBCF-44A6-9F1B-E427059FE524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6" creationId="{35C06999-07F4-42E5-9411-B3685CB35189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7" creationId="{C50CF74D-39F1-42FE-94E8-40F50AE06F20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8" creationId="{CF509680-9D34-4D81-86FC-BE076C5E215E}"/>
          </ac:spMkLst>
        </pc:spChg>
        <pc:spChg chg="add mod">
          <ac:chgData name="Cheng Ran" userId="dbeed8448c6bb12c" providerId="LiveId" clId="{D3E44819-094A-4FF7-BC8B-39CE69467472}" dt="2022-02-14T07:10:28.862" v="1045" actId="1037"/>
          <ac:spMkLst>
            <pc:docMk/>
            <pc:sldMk cId="3391222188" sldId="273"/>
            <ac:spMk id="19" creationId="{1BC32CC2-724E-4E70-8984-BF7CC488485C}"/>
          </ac:spMkLst>
        </pc:sp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4" creationId="{CA75CF7B-4EF3-408B-BBA0-1CB146F2DE4F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7" creationId="{8B7D82ED-F134-4185-A68F-F732A746E5F3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4" creationId="{4D6DDAC7-BCF5-4DF8-B7C8-0306A00DE9AE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5" creationId="{7DE4959B-DD98-40E0-BE7C-0058FAAB0CC4}"/>
          </ac:picMkLst>
        </pc:picChg>
        <pc:picChg chg="add mod">
          <ac:chgData name="Cheng Ran" userId="dbeed8448c6bb12c" providerId="LiveId" clId="{D3E44819-094A-4FF7-BC8B-39CE69467472}" dt="2022-02-14T07:10:28.862" v="1045" actId="1037"/>
          <ac:picMkLst>
            <pc:docMk/>
            <pc:sldMk cId="3391222188" sldId="273"/>
            <ac:picMk id="36" creationId="{10F50013-23FE-4209-8783-F55684DF767D}"/>
          </ac:picMkLst>
        </pc:pic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0" creationId="{9EAE1788-D430-4F15-96E5-0EA4F6211670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1" creationId="{CA52AC97-FCA7-4706-9613-C55497B3519A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2" creationId="{83D4235D-7194-4AFD-842D-DC8D242A23A3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3" creationId="{A30A089C-D75C-4A4C-BABE-7D363AB1A35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4" creationId="{C98DEF48-B2C0-4C6B-8BA7-00CD65D5D325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5" creationId="{FCC6CF2C-F939-49AE-8367-941DA9DC13E7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6" creationId="{83D5CF7C-91F3-4605-96DA-CDC4E5DFC6B8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7" creationId="{C19D9A10-0FB6-4CFE-B619-75C52D7DE16D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8" creationId="{6D9D4776-687F-4420-BEF3-55523330F4D6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29" creationId="{1CC79BD3-885C-4152-8BD6-53246AE556D9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0" creationId="{A22A412F-7BC0-4ED9-BF5C-8B6D1107A522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1" creationId="{1A0A7110-858C-4F4E-956A-A59A7E4FC9B1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2" creationId="{320ABAD2-A09B-4D78-8C4D-5A92FCE183E4}"/>
          </ac:cxnSpMkLst>
        </pc:cxnChg>
        <pc:cxnChg chg="add mod">
          <ac:chgData name="Cheng Ran" userId="dbeed8448c6bb12c" providerId="LiveId" clId="{D3E44819-094A-4FF7-BC8B-39CE69467472}" dt="2022-02-14T07:10:28.862" v="1045" actId="1037"/>
          <ac:cxnSpMkLst>
            <pc:docMk/>
            <pc:sldMk cId="3391222188" sldId="273"/>
            <ac:cxnSpMk id="33" creationId="{C708EB8E-4024-4C5D-B409-196ECF6101C1}"/>
          </ac:cxnSpMkLst>
        </pc:cxnChg>
      </pc:sldChg>
      <pc:sldChg chg="modSp new add del mod">
        <pc:chgData name="Cheng Ran" userId="dbeed8448c6bb12c" providerId="LiveId" clId="{D3E44819-094A-4FF7-BC8B-39CE69467472}" dt="2022-02-14T07:15:09.290" v="1137" actId="20577"/>
        <pc:sldMkLst>
          <pc:docMk/>
          <pc:sldMk cId="1318962520" sldId="274"/>
        </pc:sldMkLst>
        <pc:spChg chg="mod">
          <ac:chgData name="Cheng Ran" userId="dbeed8448c6bb12c" providerId="LiveId" clId="{D3E44819-094A-4FF7-BC8B-39CE69467472}" dt="2022-02-14T07:13:32.627" v="1088" actId="20577"/>
          <ac:spMkLst>
            <pc:docMk/>
            <pc:sldMk cId="1318962520" sldId="274"/>
            <ac:spMk id="2" creationId="{5C012AF1-C2D7-4881-8B8F-F7B403A50D65}"/>
          </ac:spMkLst>
        </pc:spChg>
        <pc:spChg chg="mod">
          <ac:chgData name="Cheng Ran" userId="dbeed8448c6bb12c" providerId="LiveId" clId="{D3E44819-094A-4FF7-BC8B-39CE69467472}" dt="2022-02-14T07:15:09.290" v="1137" actId="20577"/>
          <ac:spMkLst>
            <pc:docMk/>
            <pc:sldMk cId="1318962520" sldId="274"/>
            <ac:spMk id="3" creationId="{E09D2045-608D-4B6C-AA76-DE619C783655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16:10.825" v="1212" actId="20577"/>
        <pc:sldMkLst>
          <pc:docMk/>
          <pc:sldMk cId="1058885491" sldId="275"/>
        </pc:sldMkLst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2" creationId="{AF206115-AAF5-46F9-815C-36E1B83A5BB5}"/>
          </ac:spMkLst>
        </pc:spChg>
        <pc:spChg chg="del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3" creationId="{E22FF8D9-B6A5-4F3F-BE8C-C05B0F9A75E3}"/>
          </ac:spMkLst>
        </pc:spChg>
        <pc:spChg chg="add mod ord">
          <ac:chgData name="Cheng Ran" userId="dbeed8448c6bb12c" providerId="LiveId" clId="{D3E44819-094A-4FF7-BC8B-39CE69467472}" dt="2022-02-14T07:16:10.825" v="1212" actId="20577"/>
          <ac:spMkLst>
            <pc:docMk/>
            <pc:sldMk cId="1058885491" sldId="275"/>
            <ac:spMk id="4" creationId="{1B9B4E14-AE93-4EC7-8A0A-DA1754018C52}"/>
          </ac:spMkLst>
        </pc:spChg>
        <pc:spChg chg="add mod ord">
          <ac:chgData name="Cheng Ran" userId="dbeed8448c6bb12c" providerId="LiveId" clId="{D3E44819-094A-4FF7-BC8B-39CE69467472}" dt="2022-02-14T07:15:22.306" v="1139" actId="700"/>
          <ac:spMkLst>
            <pc:docMk/>
            <pc:sldMk cId="1058885491" sldId="275"/>
            <ac:spMk id="5" creationId="{5BD0659A-5405-41AA-BEAA-8C8155A4F0C7}"/>
          </ac:spMkLst>
        </pc:spChg>
      </pc:sldChg>
      <pc:sldChg chg="addSp modSp new mod">
        <pc:chgData name="Cheng Ran" userId="dbeed8448c6bb12c" providerId="LiveId" clId="{D3E44819-094A-4FF7-BC8B-39CE69467472}" dt="2022-02-14T07:16:59.033" v="1248" actId="1076"/>
        <pc:sldMkLst>
          <pc:docMk/>
          <pc:sldMk cId="3999420046" sldId="276"/>
        </pc:sldMkLst>
        <pc:spChg chg="mod">
          <ac:chgData name="Cheng Ran" userId="dbeed8448c6bb12c" providerId="LiveId" clId="{D3E44819-094A-4FF7-BC8B-39CE69467472}" dt="2022-02-14T07:16:21.790" v="1243" actId="20577"/>
          <ac:spMkLst>
            <pc:docMk/>
            <pc:sldMk cId="3999420046" sldId="276"/>
            <ac:spMk id="2" creationId="{EB398C26-6F33-4CD4-A873-6DC5AA7B3095}"/>
          </ac:spMkLst>
        </pc:spChg>
        <pc:spChg chg="mod">
          <ac:chgData name="Cheng Ran" userId="dbeed8448c6bb12c" providerId="LiveId" clId="{D3E44819-094A-4FF7-BC8B-39CE69467472}" dt="2022-02-14T07:15:49.769" v="1168"/>
          <ac:spMkLst>
            <pc:docMk/>
            <pc:sldMk cId="3999420046" sldId="276"/>
            <ac:spMk id="3" creationId="{537A20A3-9FF3-4982-BB71-D8C72B80F21B}"/>
          </ac:spMkLst>
        </pc:spChg>
        <pc:picChg chg="add mod">
          <ac:chgData name="Cheng Ran" userId="dbeed8448c6bb12c" providerId="LiveId" clId="{D3E44819-094A-4FF7-BC8B-39CE69467472}" dt="2022-02-14T07:16:48.821" v="1246" actId="1076"/>
          <ac:picMkLst>
            <pc:docMk/>
            <pc:sldMk cId="3999420046" sldId="276"/>
            <ac:picMk id="4" creationId="{A2EA41CD-8E2D-4A5B-8907-385EF6CB00F4}"/>
          </ac:picMkLst>
        </pc:picChg>
        <pc:picChg chg="add mod">
          <ac:chgData name="Cheng Ran" userId="dbeed8448c6bb12c" providerId="LiveId" clId="{D3E44819-094A-4FF7-BC8B-39CE69467472}" dt="2022-02-14T07:16:59.033" v="1248" actId="1076"/>
          <ac:picMkLst>
            <pc:docMk/>
            <pc:sldMk cId="3999420046" sldId="276"/>
            <ac:picMk id="6" creationId="{E2D00327-3707-4F88-ACF5-8045800261C4}"/>
          </ac:picMkLst>
        </pc:picChg>
      </pc:sldChg>
      <pc:sldChg chg="addSp modSp new mod modAnim">
        <pc:chgData name="Cheng Ran" userId="dbeed8448c6bb12c" providerId="LiveId" clId="{D3E44819-094A-4FF7-BC8B-39CE69467472}" dt="2022-02-14T07:21:29.661" v="1298" actId="14100"/>
        <pc:sldMkLst>
          <pc:docMk/>
          <pc:sldMk cId="1393896810" sldId="277"/>
        </pc:sldMkLst>
        <pc:spChg chg="mod">
          <ac:chgData name="Cheng Ran" userId="dbeed8448c6bb12c" providerId="LiveId" clId="{D3E44819-094A-4FF7-BC8B-39CE69467472}" dt="2022-02-14T07:20:49.366" v="1292" actId="20577"/>
          <ac:spMkLst>
            <pc:docMk/>
            <pc:sldMk cId="1393896810" sldId="277"/>
            <ac:spMk id="2" creationId="{483AD8D6-5B9D-45C2-AB85-7F11CA66FD34}"/>
          </ac:spMkLst>
        </pc:spChg>
        <pc:spChg chg="mod">
          <ac:chgData name="Cheng Ran" userId="dbeed8448c6bb12c" providerId="LiveId" clId="{D3E44819-094A-4FF7-BC8B-39CE69467472}" dt="2022-02-14T07:20:58.159" v="1295" actId="2711"/>
          <ac:spMkLst>
            <pc:docMk/>
            <pc:sldMk cId="1393896810" sldId="277"/>
            <ac:spMk id="3" creationId="{569FD97D-B258-4751-A67F-4B45C89EF5AA}"/>
          </ac:spMkLst>
        </pc:spChg>
        <pc:spChg chg="add mod">
          <ac:chgData name="Cheng Ran" userId="dbeed8448c6bb12c" providerId="LiveId" clId="{D3E44819-094A-4FF7-BC8B-39CE69467472}" dt="2022-02-14T07:21:29.661" v="1298" actId="14100"/>
          <ac:spMkLst>
            <pc:docMk/>
            <pc:sldMk cId="1393896810" sldId="277"/>
            <ac:spMk id="5" creationId="{175763B3-8C3B-4339-A017-6666A33F7E42}"/>
          </ac:spMkLst>
        </pc:spChg>
        <pc:picChg chg="add mod">
          <ac:chgData name="Cheng Ran" userId="dbeed8448c6bb12c" providerId="LiveId" clId="{D3E44819-094A-4FF7-BC8B-39CE69467472}" dt="2022-02-14T07:21:26.436" v="1297" actId="1076"/>
          <ac:picMkLst>
            <pc:docMk/>
            <pc:sldMk cId="1393896810" sldId="277"/>
            <ac:picMk id="4" creationId="{B25D7E90-1AB7-42DB-97E4-AADC3CDAD2DA}"/>
          </ac:picMkLst>
        </pc:picChg>
      </pc:sldChg>
      <pc:sldChg chg="addSp delSp modSp new mod delAnim modAnim">
        <pc:chgData name="Cheng Ran" userId="dbeed8448c6bb12c" providerId="LiveId" clId="{D3E44819-094A-4FF7-BC8B-39CE69467472}" dt="2022-02-14T07:28:31.395" v="1579"/>
        <pc:sldMkLst>
          <pc:docMk/>
          <pc:sldMk cId="2589101338" sldId="278"/>
        </pc:sldMkLst>
        <pc:spChg chg="mod">
          <ac:chgData name="Cheng Ran" userId="dbeed8448c6bb12c" providerId="LiveId" clId="{D3E44819-094A-4FF7-BC8B-39CE69467472}" dt="2022-02-14T07:28:31.395" v="1579"/>
          <ac:spMkLst>
            <pc:docMk/>
            <pc:sldMk cId="2589101338" sldId="278"/>
            <ac:spMk id="2" creationId="{0F97C7A2-BCDC-4D3E-A629-7B8838DF2076}"/>
          </ac:spMkLst>
        </pc:spChg>
        <pc:spChg chg="mod">
          <ac:chgData name="Cheng Ran" userId="dbeed8448c6bb12c" providerId="LiveId" clId="{D3E44819-094A-4FF7-BC8B-39CE69467472}" dt="2022-02-14T07:28:16.012" v="1568" actId="14100"/>
          <ac:spMkLst>
            <pc:docMk/>
            <pc:sldMk cId="2589101338" sldId="278"/>
            <ac:spMk id="3" creationId="{07440513-454B-4958-8D8E-B3486B01CBE8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6" creationId="{B62F2BC5-60B6-4D2F-8618-CFFE9293FC5B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7" creationId="{EA2FBD67-346A-4E00-9A20-CAB8855050C6}"/>
          </ac:spMkLst>
        </pc:spChg>
        <pc:spChg chg="add del mod">
          <ac:chgData name="Cheng Ran" userId="dbeed8448c6bb12c" providerId="LiveId" clId="{D3E44819-094A-4FF7-BC8B-39CE69467472}" dt="2022-02-14T07:23:30.057" v="1315"/>
          <ac:spMkLst>
            <pc:docMk/>
            <pc:sldMk cId="2589101338" sldId="278"/>
            <ac:spMk id="8" creationId="{8019F546-66A0-4BBD-A350-8789E5C9BAC2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9" creationId="{BA41544C-DD42-41BE-A00A-3F8EF372E4E9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0" creationId="{A3EC29CC-575A-4FA9-B52E-FCAB0A4A1F56}"/>
          </ac:spMkLst>
        </pc:spChg>
        <pc:spChg chg="add del mod or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1" creationId="{C29ED5FB-4114-461F-B42B-F4FC39B6E14B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2" creationId="{BAE217CB-22D2-46C3-8EF4-D7C7CE8B1164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3" creationId="{140ED325-8762-4461-A56B-B54B28736510}"/>
          </ac:spMkLst>
        </pc:spChg>
        <pc:spChg chg="add del mod">
          <ac:chgData name="Cheng Ran" userId="dbeed8448c6bb12c" providerId="LiveId" clId="{D3E44819-094A-4FF7-BC8B-39CE69467472}" dt="2022-02-14T07:27:42.293" v="1558" actId="478"/>
          <ac:spMkLst>
            <pc:docMk/>
            <pc:sldMk cId="2589101338" sldId="278"/>
            <ac:spMk id="14" creationId="{4419A5B6-C525-4615-9445-01236CA3AFAF}"/>
          </ac:spMkLst>
        </pc:spChg>
        <pc:spChg chg="add del mod">
          <ac:chgData name="Cheng Ran" userId="dbeed8448c6bb12c" providerId="LiveId" clId="{D3E44819-094A-4FF7-BC8B-39CE69467472}" dt="2022-02-14T07:26:17.040" v="1511" actId="478"/>
          <ac:spMkLst>
            <pc:docMk/>
            <pc:sldMk cId="2589101338" sldId="278"/>
            <ac:spMk id="15" creationId="{129E0475-AAAF-4D06-B254-427100AE4FC0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19" creationId="{1A2E4933-C892-4350-B9F7-7E18F5C26304}"/>
          </ac:spMkLst>
        </pc:spChg>
        <pc:spChg chg="add mod">
          <ac:chgData name="Cheng Ran" userId="dbeed8448c6bb12c" providerId="LiveId" clId="{D3E44819-094A-4FF7-BC8B-39CE69467472}" dt="2022-02-14T07:27:47.018" v="1559"/>
          <ac:spMkLst>
            <pc:docMk/>
            <pc:sldMk cId="2589101338" sldId="278"/>
            <ac:spMk id="20" creationId="{1E7B56F0-7A03-4A63-8CF2-791AE99D3725}"/>
          </ac:spMkLst>
        </pc:spChg>
        <pc:spChg chg="add mod">
          <ac:chgData name="Cheng Ran" userId="dbeed8448c6bb12c" providerId="LiveId" clId="{D3E44819-094A-4FF7-BC8B-39CE69467472}" dt="2022-02-14T07:28:01.148" v="1562" actId="1076"/>
          <ac:spMkLst>
            <pc:docMk/>
            <pc:sldMk cId="2589101338" sldId="278"/>
            <ac:spMk id="21" creationId="{449C74D6-9797-4B60-ADBF-8F77A222ADE7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2" creationId="{A514BF09-DA35-4C92-8CBE-0DEA170B6D9F}"/>
          </ac:spMkLst>
        </pc:spChg>
        <pc:spChg chg="add mod">
          <ac:chgData name="Cheng Ran" userId="dbeed8448c6bb12c" providerId="LiveId" clId="{D3E44819-094A-4FF7-BC8B-39CE69467472}" dt="2022-02-14T07:27:53.515" v="1560"/>
          <ac:spMkLst>
            <pc:docMk/>
            <pc:sldMk cId="2589101338" sldId="278"/>
            <ac:spMk id="23" creationId="{73421DB7-8C4A-4FC7-8BC1-95D9CDDAB71F}"/>
          </ac:spMkLst>
        </pc:spChg>
        <pc:spChg chg="add mod">
          <ac:chgData name="Cheng Ran" userId="dbeed8448c6bb12c" providerId="LiveId" clId="{D3E44819-094A-4FF7-BC8B-39CE69467472}" dt="2022-02-14T07:27:57.045" v="1561" actId="1076"/>
          <ac:spMkLst>
            <pc:docMk/>
            <pc:sldMk cId="2589101338" sldId="278"/>
            <ac:spMk id="24" creationId="{34C4E11A-0F92-45E4-814B-0B65C43E8363}"/>
          </ac:spMkLst>
        </pc:spChg>
        <pc:picChg chg="add del mod">
          <ac:chgData name="Cheng Ran" userId="dbeed8448c6bb12c" providerId="LiveId" clId="{D3E44819-094A-4FF7-BC8B-39CE69467472}" dt="2022-02-14T07:22:28.675" v="1309" actId="22"/>
          <ac:picMkLst>
            <pc:docMk/>
            <pc:sldMk cId="2589101338" sldId="278"/>
            <ac:picMk id="5" creationId="{3E323CAC-D723-496D-A48A-61950634E440}"/>
          </ac:picMkLst>
        </pc:picChg>
        <pc:cxnChg chg="add del mod">
          <ac:chgData name="Cheng Ran" userId="dbeed8448c6bb12c" providerId="LiveId" clId="{D3E44819-094A-4FF7-BC8B-39CE69467472}" dt="2022-02-14T07:27:05.700" v="1516" actId="478"/>
          <ac:cxnSpMkLst>
            <pc:docMk/>
            <pc:sldMk cId="2589101338" sldId="278"/>
            <ac:cxnSpMk id="17" creationId="{BE5EE3DB-7819-408B-B2D0-EF458CF8999E}"/>
          </ac:cxnSpMkLst>
        </pc:cxn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670890250" sldId="278"/>
        </pc:sldMkLst>
      </pc:sldChg>
      <pc:sldChg chg="modSp new mod">
        <pc:chgData name="Cheng Ran" userId="dbeed8448c6bb12c" providerId="LiveId" clId="{D3E44819-094A-4FF7-BC8B-39CE69467472}" dt="2022-02-14T07:30:01.246" v="1651" actId="27636"/>
        <pc:sldMkLst>
          <pc:docMk/>
          <pc:sldMk cId="2322556458" sldId="279"/>
        </pc:sldMkLst>
        <pc:spChg chg="mod">
          <ac:chgData name="Cheng Ran" userId="dbeed8448c6bb12c" providerId="LiveId" clId="{D3E44819-094A-4FF7-BC8B-39CE69467472}" dt="2022-02-14T07:29:41.782" v="1628" actId="20577"/>
          <ac:spMkLst>
            <pc:docMk/>
            <pc:sldMk cId="2322556458" sldId="279"/>
            <ac:spMk id="2" creationId="{495049D0-8444-49E0-AE5F-627971BCC563}"/>
          </ac:spMkLst>
        </pc:spChg>
        <pc:spChg chg="mod">
          <ac:chgData name="Cheng Ran" userId="dbeed8448c6bb12c" providerId="LiveId" clId="{D3E44819-094A-4FF7-BC8B-39CE69467472}" dt="2022-02-14T07:30:01.246" v="1651" actId="27636"/>
          <ac:spMkLst>
            <pc:docMk/>
            <pc:sldMk cId="2322556458" sldId="279"/>
            <ac:spMk id="3" creationId="{D858679C-F56C-46E6-A622-2347F16A57EF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28:51.673" v="1600" actId="20577"/>
        <pc:sldMkLst>
          <pc:docMk/>
          <pc:sldMk cId="3628340342" sldId="280"/>
        </pc:sldMkLst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2" creationId="{5DB43339-BCC9-48DE-B763-E5626DF09930}"/>
          </ac:spMkLst>
        </pc:spChg>
        <pc:spChg chg="del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3" creationId="{497ACF48-C434-4BCE-BBCF-40E6FE155A67}"/>
          </ac:spMkLst>
        </pc:spChg>
        <pc:spChg chg="add mod ord">
          <ac:chgData name="Cheng Ran" userId="dbeed8448c6bb12c" providerId="LiveId" clId="{D3E44819-094A-4FF7-BC8B-39CE69467472}" dt="2022-02-14T07:28:51.673" v="1600" actId="20577"/>
          <ac:spMkLst>
            <pc:docMk/>
            <pc:sldMk cId="3628340342" sldId="280"/>
            <ac:spMk id="4" creationId="{76CA190C-094E-4F95-8A37-CF426C100A29}"/>
          </ac:spMkLst>
        </pc:spChg>
        <pc:spChg chg="add mod ord">
          <ac:chgData name="Cheng Ran" userId="dbeed8448c6bb12c" providerId="LiveId" clId="{D3E44819-094A-4FF7-BC8B-39CE69467472}" dt="2022-02-14T07:28:45.551" v="1581" actId="700"/>
          <ac:spMkLst>
            <pc:docMk/>
            <pc:sldMk cId="3628340342" sldId="280"/>
            <ac:spMk id="5" creationId="{9891A0E7-9668-441D-AC02-060341EFDE5A}"/>
          </ac:spMkLst>
        </pc:spChg>
      </pc:sldChg>
      <pc:sldChg chg="modSp new mod">
        <pc:chgData name="Cheng Ran" userId="dbeed8448c6bb12c" providerId="LiveId" clId="{D3E44819-094A-4FF7-BC8B-39CE69467472}" dt="2022-02-14T07:30:10.372" v="1652" actId="2711"/>
        <pc:sldMkLst>
          <pc:docMk/>
          <pc:sldMk cId="3844907058" sldId="281"/>
        </pc:sldMkLst>
        <pc:spChg chg="mod">
          <ac:chgData name="Cheng Ran" userId="dbeed8448c6bb12c" providerId="LiveId" clId="{D3E44819-094A-4FF7-BC8B-39CE69467472}" dt="2022-02-14T07:29:46.025" v="1637" actId="20577"/>
          <ac:spMkLst>
            <pc:docMk/>
            <pc:sldMk cId="3844907058" sldId="281"/>
            <ac:spMk id="2" creationId="{934CAA12-8AEF-48ED-A52E-FBD7B6CF4E5F}"/>
          </ac:spMkLst>
        </pc:spChg>
        <pc:spChg chg="mod">
          <ac:chgData name="Cheng Ran" userId="dbeed8448c6bb12c" providerId="LiveId" clId="{D3E44819-094A-4FF7-BC8B-39CE69467472}" dt="2022-02-14T07:30:10.372" v="1652" actId="2711"/>
          <ac:spMkLst>
            <pc:docMk/>
            <pc:sldMk cId="3844907058" sldId="281"/>
            <ac:spMk id="3" creationId="{634F7EDF-38CB-434E-8133-EFD310D61E5D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651479453" sldId="282"/>
        </pc:sldMkLst>
      </pc:sldChg>
      <pc:sldChg chg="modSp new mod">
        <pc:chgData name="Cheng Ran" userId="dbeed8448c6bb12c" providerId="LiveId" clId="{D3E44819-094A-4FF7-BC8B-39CE69467472}" dt="2022-02-14T07:32:32.957" v="1781" actId="20577"/>
        <pc:sldMkLst>
          <pc:docMk/>
          <pc:sldMk cId="4097794756" sldId="282"/>
        </pc:sldMkLst>
        <pc:spChg chg="mod">
          <ac:chgData name="Cheng Ran" userId="dbeed8448c6bb12c" providerId="LiveId" clId="{D3E44819-094A-4FF7-BC8B-39CE69467472}" dt="2022-02-14T07:32:32.957" v="1781" actId="20577"/>
          <ac:spMkLst>
            <pc:docMk/>
            <pc:sldMk cId="4097794756" sldId="282"/>
            <ac:spMk id="2" creationId="{2F113792-6971-417E-847D-1E97CC7CBF96}"/>
          </ac:spMkLst>
        </pc:spChg>
        <pc:spChg chg="mod">
          <ac:chgData name="Cheng Ran" userId="dbeed8448c6bb12c" providerId="LiveId" clId="{D3E44819-094A-4FF7-BC8B-39CE69467472}" dt="2022-02-14T07:32:05.639" v="1740" actId="27636"/>
          <ac:spMkLst>
            <pc:docMk/>
            <pc:sldMk cId="4097794756" sldId="282"/>
            <ac:spMk id="3" creationId="{A3BD6AEB-E235-4EA3-B5EC-3165106C9A47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3515493050" sldId="283"/>
        </pc:sldMkLst>
      </pc:sldChg>
      <pc:sldChg chg="modSp new mod">
        <pc:chgData name="Cheng Ran" userId="dbeed8448c6bb12c" providerId="LiveId" clId="{D3E44819-094A-4FF7-BC8B-39CE69467472}" dt="2022-02-14T07:33:03.426" v="1817" actId="20577"/>
        <pc:sldMkLst>
          <pc:docMk/>
          <pc:sldMk cId="3750497665" sldId="283"/>
        </pc:sldMkLst>
        <pc:spChg chg="mod">
          <ac:chgData name="Cheng Ran" userId="dbeed8448c6bb12c" providerId="LiveId" clId="{D3E44819-094A-4FF7-BC8B-39CE69467472}" dt="2022-02-14T07:33:03.426" v="1817" actId="20577"/>
          <ac:spMkLst>
            <pc:docMk/>
            <pc:sldMk cId="3750497665" sldId="283"/>
            <ac:spMk id="2" creationId="{A1811A0C-A1BC-463F-BD6B-5116850DBABD}"/>
          </ac:spMkLst>
        </pc:spChg>
        <pc:spChg chg="mod">
          <ac:chgData name="Cheng Ran" userId="dbeed8448c6bb12c" providerId="LiveId" clId="{D3E44819-094A-4FF7-BC8B-39CE69467472}" dt="2022-02-14T07:32:53.468" v="1786" actId="27636"/>
          <ac:spMkLst>
            <pc:docMk/>
            <pc:sldMk cId="3750497665" sldId="283"/>
            <ac:spMk id="3" creationId="{F4DE1254-02EF-4537-B8AE-60165D828146}"/>
          </ac:spMkLst>
        </pc:spChg>
      </pc:sldChg>
      <pc:sldChg chg="modSp new mod">
        <pc:chgData name="Cheng Ran" userId="dbeed8448c6bb12c" providerId="LiveId" clId="{D3E44819-094A-4FF7-BC8B-39CE69467472}" dt="2022-02-14T07:33:51.559" v="1825" actId="20577"/>
        <pc:sldMkLst>
          <pc:docMk/>
          <pc:sldMk cId="920123509" sldId="284"/>
        </pc:sldMkLst>
        <pc:spChg chg="mod">
          <ac:chgData name="Cheng Ran" userId="dbeed8448c6bb12c" providerId="LiveId" clId="{D3E44819-094A-4FF7-BC8B-39CE69467472}" dt="2022-02-14T07:33:32.807" v="1820"/>
          <ac:spMkLst>
            <pc:docMk/>
            <pc:sldMk cId="920123509" sldId="284"/>
            <ac:spMk id="2" creationId="{1B1A8AAD-AD24-4D37-94D3-4B91B9AB2925}"/>
          </ac:spMkLst>
        </pc:spChg>
        <pc:spChg chg="mod">
          <ac:chgData name="Cheng Ran" userId="dbeed8448c6bb12c" providerId="LiveId" clId="{D3E44819-094A-4FF7-BC8B-39CE69467472}" dt="2022-02-14T07:33:51.559" v="1825" actId="20577"/>
          <ac:spMkLst>
            <pc:docMk/>
            <pc:sldMk cId="920123509" sldId="284"/>
            <ac:spMk id="3" creationId="{81016910-DF19-4E8E-8D5B-E5A3A808B35E}"/>
          </ac:spMkLst>
        </pc:spChg>
      </pc:sldChg>
      <pc:sldChg chg="modSp new mod">
        <pc:chgData name="Cheng Ran" userId="dbeed8448c6bb12c" providerId="LiveId" clId="{D3E44819-094A-4FF7-BC8B-39CE69467472}" dt="2022-02-14T07:34:59.425" v="1884" actId="27636"/>
        <pc:sldMkLst>
          <pc:docMk/>
          <pc:sldMk cId="2945139366" sldId="285"/>
        </pc:sldMkLst>
        <pc:spChg chg="mod">
          <ac:chgData name="Cheng Ran" userId="dbeed8448c6bb12c" providerId="LiveId" clId="{D3E44819-094A-4FF7-BC8B-39CE69467472}" dt="2022-02-14T07:34:27.393" v="1875" actId="20577"/>
          <ac:spMkLst>
            <pc:docMk/>
            <pc:sldMk cId="2945139366" sldId="285"/>
            <ac:spMk id="2" creationId="{AF905A29-FB2D-451F-B50A-BD432E17A2DB}"/>
          </ac:spMkLst>
        </pc:spChg>
        <pc:spChg chg="mod">
          <ac:chgData name="Cheng Ran" userId="dbeed8448c6bb12c" providerId="LiveId" clId="{D3E44819-094A-4FF7-BC8B-39CE69467472}" dt="2022-02-14T07:34:59.425" v="1884" actId="27636"/>
          <ac:spMkLst>
            <pc:docMk/>
            <pc:sldMk cId="2945139366" sldId="285"/>
            <ac:spMk id="3" creationId="{E55D344B-266A-408A-80E2-D79360F8D18E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34749244" sldId="286"/>
        </pc:sldMkLst>
      </pc:sldChg>
      <pc:sldChg chg="modSp new mod modAnim">
        <pc:chgData name="Cheng Ran" userId="dbeed8448c6bb12c" providerId="LiveId" clId="{D3E44819-094A-4FF7-BC8B-39CE69467472}" dt="2022-02-14T07:36:04.431" v="1948"/>
        <pc:sldMkLst>
          <pc:docMk/>
          <pc:sldMk cId="2819709825" sldId="286"/>
        </pc:sldMkLst>
        <pc:spChg chg="mod">
          <ac:chgData name="Cheng Ran" userId="dbeed8448c6bb12c" providerId="LiveId" clId="{D3E44819-094A-4FF7-BC8B-39CE69467472}" dt="2022-02-14T07:35:26.282" v="1935" actId="20577"/>
          <ac:spMkLst>
            <pc:docMk/>
            <pc:sldMk cId="2819709825" sldId="286"/>
            <ac:spMk id="2" creationId="{45272A52-3AA7-4FF2-BA3D-33DE7F391BD6}"/>
          </ac:spMkLst>
        </pc:spChg>
        <pc:spChg chg="mod">
          <ac:chgData name="Cheng Ran" userId="dbeed8448c6bb12c" providerId="LiveId" clId="{D3E44819-094A-4FF7-BC8B-39CE69467472}" dt="2022-02-14T07:35:43.603" v="1947" actId="20577"/>
          <ac:spMkLst>
            <pc:docMk/>
            <pc:sldMk cId="2819709825" sldId="286"/>
            <ac:spMk id="3" creationId="{C35F9AE4-415A-4973-8C66-40A4EDBF3AC7}"/>
          </ac:spMkLst>
        </pc:spChg>
      </pc:sldChg>
      <pc:sldChg chg="modSp new mod modAnim">
        <pc:chgData name="Cheng Ran" userId="dbeed8448c6bb12c" providerId="LiveId" clId="{D3E44819-094A-4FF7-BC8B-39CE69467472}" dt="2022-02-14T07:37:31.426" v="1987" actId="20577"/>
        <pc:sldMkLst>
          <pc:docMk/>
          <pc:sldMk cId="4282138035" sldId="287"/>
        </pc:sldMkLst>
        <pc:spChg chg="mod">
          <ac:chgData name="Cheng Ran" userId="dbeed8448c6bb12c" providerId="LiveId" clId="{D3E44819-094A-4FF7-BC8B-39CE69467472}" dt="2022-02-14T07:36:47.863" v="1976" actId="20577"/>
          <ac:spMkLst>
            <pc:docMk/>
            <pc:sldMk cId="4282138035" sldId="287"/>
            <ac:spMk id="2" creationId="{8DA995E9-32CD-4D90-8F8D-B84823F147B4}"/>
          </ac:spMkLst>
        </pc:spChg>
        <pc:spChg chg="mod">
          <ac:chgData name="Cheng Ran" userId="dbeed8448c6bb12c" providerId="LiveId" clId="{D3E44819-094A-4FF7-BC8B-39CE69467472}" dt="2022-02-14T07:37:31.426" v="1987" actId="20577"/>
          <ac:spMkLst>
            <pc:docMk/>
            <pc:sldMk cId="4282138035" sldId="287"/>
            <ac:spMk id="3" creationId="{667CEF97-2461-4C03-814B-8FCAE6D67076}"/>
          </ac:spMkLst>
        </pc:spChg>
      </pc:sldChg>
      <pc:sldChg chg="modSp new mod">
        <pc:chgData name="Cheng Ran" userId="dbeed8448c6bb12c" providerId="LiveId" clId="{D3E44819-094A-4FF7-BC8B-39CE69467472}" dt="2022-02-14T07:38:24.978" v="2029" actId="20577"/>
        <pc:sldMkLst>
          <pc:docMk/>
          <pc:sldMk cId="2502641594" sldId="288"/>
        </pc:sldMkLst>
        <pc:spChg chg="mod">
          <ac:chgData name="Cheng Ran" userId="dbeed8448c6bb12c" providerId="LiveId" clId="{D3E44819-094A-4FF7-BC8B-39CE69467472}" dt="2022-02-14T07:38:01.023" v="2024" actId="20577"/>
          <ac:spMkLst>
            <pc:docMk/>
            <pc:sldMk cId="2502641594" sldId="288"/>
            <ac:spMk id="2" creationId="{BD47AC69-E009-4BE9-8C23-AF203AFE9DCF}"/>
          </ac:spMkLst>
        </pc:spChg>
        <pc:spChg chg="mod">
          <ac:chgData name="Cheng Ran" userId="dbeed8448c6bb12c" providerId="LiveId" clId="{D3E44819-094A-4FF7-BC8B-39CE69467472}" dt="2022-02-14T07:38:24.978" v="2029" actId="20577"/>
          <ac:spMkLst>
            <pc:docMk/>
            <pc:sldMk cId="2502641594" sldId="288"/>
            <ac:spMk id="3" creationId="{23D683AB-42C0-4252-A60A-3C75FB001D73}"/>
          </ac:spMkLst>
        </pc:spChg>
      </pc:sldChg>
      <pc:sldChg chg="addSp delSp modSp new mod modClrScheme chgLayout">
        <pc:chgData name="Cheng Ran" userId="dbeed8448c6bb12c" providerId="LiveId" clId="{D3E44819-094A-4FF7-BC8B-39CE69467472}" dt="2022-02-14T07:38:54.455" v="2040" actId="20577"/>
        <pc:sldMkLst>
          <pc:docMk/>
          <pc:sldMk cId="420599735" sldId="289"/>
        </pc:sldMkLst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2" creationId="{5A4EDD64-BCA0-4582-8EC6-8C738903EEA3}"/>
          </ac:spMkLst>
        </pc:spChg>
        <pc:spChg chg="del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3" creationId="{A75917B7-1E33-4F8C-9C6E-4D2595A7C3CB}"/>
          </ac:spMkLst>
        </pc:spChg>
        <pc:spChg chg="add mod ord">
          <ac:chgData name="Cheng Ran" userId="dbeed8448c6bb12c" providerId="LiveId" clId="{D3E44819-094A-4FF7-BC8B-39CE69467472}" dt="2022-02-14T07:38:54.455" v="2040" actId="20577"/>
          <ac:spMkLst>
            <pc:docMk/>
            <pc:sldMk cId="420599735" sldId="289"/>
            <ac:spMk id="4" creationId="{6D9C8602-AE97-45C3-814C-3E0E69FC660D}"/>
          </ac:spMkLst>
        </pc:spChg>
        <pc:spChg chg="add mod ord">
          <ac:chgData name="Cheng Ran" userId="dbeed8448c6bb12c" providerId="LiveId" clId="{D3E44819-094A-4FF7-BC8B-39CE69467472}" dt="2022-02-14T07:38:51.262" v="2031" actId="700"/>
          <ac:spMkLst>
            <pc:docMk/>
            <pc:sldMk cId="420599735" sldId="289"/>
            <ac:spMk id="5" creationId="{CFA0F981-66DD-4282-AE14-0B6412971543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264834715" sldId="289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210557315" sldId="290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165598394" sldId="291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165598394" sldId="291"/>
            <ac:spMk id="24580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594917969" sldId="292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2154894100" sldId="293"/>
        </pc:sldMkLst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1486606376" sldId="294"/>
        </pc:sldMkLst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2905275293" sldId="297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2905275293" sldId="297"/>
            <ac:spMk id="24580" creationId="{00000000-0000-0000-0000-000000000000}"/>
          </ac:spMkLst>
        </pc:spChg>
      </pc:sldChg>
      <pc:sldChg chg="modSp del mod">
        <pc:chgData name="Cheng Ran" userId="dbeed8448c6bb12c" providerId="LiveId" clId="{D3E44819-094A-4FF7-BC8B-39CE69467472}" dt="2022-02-14T07:12:56.610" v="1064"/>
        <pc:sldMkLst>
          <pc:docMk/>
          <pc:sldMk cId="3878891907" sldId="298"/>
        </pc:sldMkLst>
        <pc:spChg chg="mod">
          <ac:chgData name="Cheng Ran" userId="dbeed8448c6bb12c" providerId="LiveId" clId="{D3E44819-094A-4FF7-BC8B-39CE69467472}" dt="2022-02-14T07:12:56.610" v="1064"/>
          <ac:spMkLst>
            <pc:docMk/>
            <pc:sldMk cId="3878891907" sldId="298"/>
            <ac:spMk id="24580" creationId="{00000000-0000-0000-0000-000000000000}"/>
          </ac:spMkLst>
        </pc:spChg>
      </pc:sldChg>
      <pc:sldChg chg="addSp delSp modSp del mod modClrScheme chgLayout">
        <pc:chgData name="Cheng Ran" userId="dbeed8448c6bb12c" providerId="LiveId" clId="{D3E44819-094A-4FF7-BC8B-39CE69467472}" dt="2022-02-14T07:12:56.610" v="1064"/>
        <pc:sldMkLst>
          <pc:docMk/>
          <pc:sldMk cId="2429952507" sldId="301"/>
        </pc:sldMkLst>
        <pc:spChg chg="add del 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" creationId="{F9BFC8D1-70C0-4636-BB04-86985F36B58B}"/>
          </ac:spMkLst>
        </pc:spChg>
        <pc:spChg chg="mod ord">
          <ac:chgData name="Cheng Ran" userId="dbeed8448c6bb12c" providerId="LiveId" clId="{D3E44819-094A-4FF7-BC8B-39CE69467472}" dt="2022-02-14T07:12:55.632" v="1061" actId="700"/>
          <ac:spMkLst>
            <pc:docMk/>
            <pc:sldMk cId="2429952507" sldId="301"/>
            <ac:spMk id="29698" creationId="{00000000-0000-0000-0000-000000000000}"/>
          </ac:spMkLst>
        </pc:spChg>
        <pc:spChg chg="mod ord">
          <ac:chgData name="Cheng Ran" userId="dbeed8448c6bb12c" providerId="LiveId" clId="{D3E44819-094A-4FF7-BC8B-39CE69467472}" dt="2022-02-14T07:12:56.610" v="1064"/>
          <ac:spMkLst>
            <pc:docMk/>
            <pc:sldMk cId="2429952507" sldId="301"/>
            <ac:spMk id="29699" creationId="{00000000-0000-0000-0000-000000000000}"/>
          </ac:spMkLst>
        </pc:spChg>
      </pc:sldChg>
      <pc:sldChg chg="del">
        <pc:chgData name="Cheng Ran" userId="dbeed8448c6bb12c" providerId="LiveId" clId="{D3E44819-094A-4FF7-BC8B-39CE69467472}" dt="2022-02-14T07:12:56.610" v="1064"/>
        <pc:sldMkLst>
          <pc:docMk/>
          <pc:sldMk cId="4009265630" sldId="304"/>
        </pc:sldMkLst>
      </pc:sldChg>
    </pc:docChg>
  </pc:docChgLst>
  <pc:docChgLst>
    <pc:chgData name="Cheng Ran" userId="dbeed8448c6bb12c" providerId="LiveId" clId="{327DEF0D-2C20-46B7-8F5E-1F02054F7CA4}"/>
    <pc:docChg chg="custSel addSld modSld">
      <pc:chgData name="Cheng Ran" userId="dbeed8448c6bb12c" providerId="LiveId" clId="{327DEF0D-2C20-46B7-8F5E-1F02054F7CA4}" dt="2022-02-14T06:02:20.486" v="1" actId="700"/>
      <pc:docMkLst>
        <pc:docMk/>
      </pc:docMkLst>
      <pc:sldChg chg="addSp modSp mod chgLayout">
        <pc:chgData name="Cheng Ran" userId="dbeed8448c6bb12c" providerId="LiveId" clId="{327DEF0D-2C20-46B7-8F5E-1F02054F7CA4}" dt="2022-02-14T06:02:20.486" v="1" actId="700"/>
        <pc:sldMkLst>
          <pc:docMk/>
          <pc:sldMk cId="3385293733" sldId="257"/>
        </pc:sldMkLst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2" creationId="{33FD282A-579E-4C33-B7C3-4DA1F4362495}"/>
          </ac:spMkLst>
        </pc:spChg>
        <pc:spChg chg="add mod">
          <ac:chgData name="Cheng Ran" userId="dbeed8448c6bb12c" providerId="LiveId" clId="{327DEF0D-2C20-46B7-8F5E-1F02054F7CA4}" dt="2022-02-14T06:02:20.486" v="1" actId="700"/>
          <ac:spMkLst>
            <pc:docMk/>
            <pc:sldMk cId="3385293733" sldId="257"/>
            <ac:spMk id="3" creationId="{C3973F8E-F6DB-4C64-9CDB-205C1FBF22F3}"/>
          </ac:spMkLst>
        </pc:spChg>
      </pc:sldChg>
      <pc:sldChg chg="new">
        <pc:chgData name="Cheng Ran" userId="dbeed8448c6bb12c" providerId="LiveId" clId="{327DEF0D-2C20-46B7-8F5E-1F02054F7CA4}" dt="2022-02-14T06:02:13.123" v="0" actId="680"/>
        <pc:sldMkLst>
          <pc:docMk/>
          <pc:sldMk cId="3523772265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75412-6FAF-ED4F-A180-B014DFA9B315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2FA0-CD3F-B746-A298-089E2552F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2FA0-CD3F-B746-A298-089E2552F1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3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B698-CA9D-41FB-8482-9C6D4F7AB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ACA19-E88C-448D-8D54-E577F9BF6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1915-44BD-4DC4-B11F-CA3258FE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AA330-E7B6-4DDD-8A7D-587C2672E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B2910-DBF8-4D11-849E-552A6A3E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7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292B-1483-440F-B284-D5EFBE62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D21BC-0092-4642-A929-B4B6C157D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59D06-A0F8-4CC8-84F4-AEF0F8B0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EDC4A-AD5F-4A7A-A827-63AB0C16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EE8F3-DCF2-4598-BD3A-53872617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82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807B3-6DBB-472B-8973-8C700285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2379B-D393-4F95-9463-B37878E2E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7BB3C-612D-46F1-946D-DC0766C6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90F4-72D7-4AF6-AB40-CD5C47914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7A578-C67A-4272-BCC4-63CDC86E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46C7-F017-4149-9936-A07BCC59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F06F-835C-433B-977F-F42F180DB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12EDC-ED84-4BA2-BC4E-98C04FE5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AD33A-B161-44C2-B6CB-C03B5E63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53327-49FE-4EBA-8EBC-9D0D0E59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29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C33-6351-4DA3-8042-D72C70E3A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C486C-3BE3-445F-A374-C345DA4EF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813B5-57BD-42DB-AE7A-8676B5B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8E2DE-21E3-4D4B-9C80-27A49439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8F615-C53C-452B-B078-B70616C4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83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E161-B88E-4BAA-8CEB-33464632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272AD-40A0-42A6-9AA1-F563B4D41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EA7E-B185-453F-B509-B311D1248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8E258-3524-483C-ABBA-8643C916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6AA47-4A7C-43A3-920C-DFF2D02A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C8D67-6941-4BD7-8505-5681F598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3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2AAF-F029-4B87-AAF8-2FE46C67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AA5E7-843E-4A57-9821-89B9EFCBF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19F62-4AE2-4B2A-9822-B1C23C3C4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0B32-BFA9-41F3-A63B-59CF2A2E7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1AEE7-659B-4632-A69F-CF88CD04D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610B7-B84E-4DA5-9435-B3151BDF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86B14-5D82-4D2D-8E1A-ACF00061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9C7E53-193B-4015-8CBB-DFF9AD4C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F89C-6E1D-460C-B338-CFBC9F27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DFB7B-DE8D-4B87-89D5-12BEF9F2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F362F-3190-4A82-988E-70D29243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B3324-8A52-446C-9A0C-D3C38693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4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B76EB1-56FF-4DE9-A821-E5195809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634FC-33BA-4561-9689-DD7B9318E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758C-4D8D-42AC-AEF8-19FF6505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6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BCC9-6A27-4AAD-80B9-C6370693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83B9C-9B88-43C9-827A-CA6515C79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A3494-33AA-4FE6-B5FA-83CDD0E84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6E96D-197C-47B5-9B4B-7052DED3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E7A4C-4DEC-4CB0-8171-B5B10CD1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21F77-FA6B-4A66-842B-81082F4C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0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ECA5-AD81-43CB-A166-B1662C16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BCA85-15B3-4F28-BF06-B10325E39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6426-D60B-4182-A221-FA1CAAF9E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EBE09-CB05-4EEB-B3D3-B11104FD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B52FB-8A0A-40A2-8044-CF632D01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D3540-5E2F-48D8-A488-C079369E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3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EF5E4-A755-4C1F-ABAE-E3C4F598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9698E-5439-4FA1-8520-FDC7F7E34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7D1E3-7C35-4D32-8CF4-6AEE6ABCB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62027-8B1F-4C29-883A-0669E3BFF61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1E364-BE58-42C0-AB34-1D329978C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1CD9-2A65-4084-B74C-E74B143C9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2866-3C0D-4AEF-B59E-57352E860FE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形 294">
            <a:extLst>
              <a:ext uri="{FF2B5EF4-FFF2-40B4-BE49-F238E27FC236}">
                <a16:creationId xmlns:a16="http://schemas.microsoft.com/office/drawing/2014/main" id="{34F9A744-2D25-7C47-B38B-FE5B204CEE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31903" y="6311900"/>
            <a:ext cx="2502664" cy="45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91707-A3FB-4442-AD06-643F016339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60401"/>
          <a:stretch/>
        </p:blipFill>
        <p:spPr>
          <a:xfrm>
            <a:off x="0" y="6174711"/>
            <a:ext cx="3334768" cy="6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gran.tec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mi.sustech.edu.cn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D282A-579E-4C33-B7C3-4DA1F4362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1</a:t>
            </a:r>
            <a:br>
              <a:rPr lang="en-US" altLang="zh-CN" dirty="0"/>
            </a:br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973F8E-F6DB-4C64-9CDB-205C1FBF2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9068"/>
            <a:ext cx="9144000" cy="2133599"/>
          </a:xfrm>
        </p:spPr>
        <p:txBody>
          <a:bodyPr>
            <a:normAutofit/>
          </a:bodyPr>
          <a:lstStyle/>
          <a:p>
            <a:r>
              <a:rPr lang="en-US" altLang="zh-CN" dirty="0"/>
              <a:t>Ran Cheng (</a:t>
            </a:r>
            <a:r>
              <a:rPr lang="zh-CN" altLang="en-US" dirty="0"/>
              <a:t>程然</a:t>
            </a:r>
            <a:r>
              <a:rPr lang="en-US" altLang="zh-CN" dirty="0"/>
              <a:t>)</a:t>
            </a: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https://chengran.tech/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https://emi.sustech.edu.cn/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29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A6A52-BFA0-4FC4-8492-8339BFE4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data structure?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35D8B-57DC-48DB-AA72-00412EAC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16098" cy="4351338"/>
          </a:xfrm>
        </p:spPr>
        <p:txBody>
          <a:bodyPr/>
          <a:lstStyle/>
          <a:p>
            <a:r>
              <a:rPr lang="en-US" altLang="zh-HK" sz="2810" dirty="0">
                <a:cs typeface="Times New Roman" panose="02020603050405020304" pitchFamily="18" charset="0"/>
              </a:rPr>
              <a:t>Why so many data structures?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They support different operations, and with different time complexities </a:t>
            </a:r>
          </a:p>
          <a:p>
            <a:pPr lvl="1"/>
            <a:endParaRPr lang="en-US" altLang="zh-HK" sz="2409" dirty="0">
              <a:cs typeface="Times New Roman" panose="02020603050405020304" pitchFamily="18" charset="0"/>
            </a:endParaRPr>
          </a:p>
          <a:p>
            <a:r>
              <a:rPr lang="en-US" altLang="zh-HK" sz="2810" dirty="0">
                <a:cs typeface="Times New Roman" panose="02020603050405020304" pitchFamily="18" charset="0"/>
              </a:rPr>
              <a:t>Which data structure is better?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Depends on the frequency of operations used in your algorithm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E.g., it is fast for the most frequent operation in your algorithm</a:t>
            </a:r>
          </a:p>
          <a:p>
            <a:endParaRPr lang="zh-CN" altLang="en-US" dirty="0"/>
          </a:p>
        </p:txBody>
      </p:sp>
      <p:graphicFrame>
        <p:nvGraphicFramePr>
          <p:cNvPr id="4" name="Group 75">
            <a:extLst>
              <a:ext uri="{FF2B5EF4-FFF2-40B4-BE49-F238E27FC236}">
                <a16:creationId xmlns:a16="http://schemas.microsoft.com/office/drawing/2014/main" id="{48F06FFA-C0A7-467B-B355-3AD5E48BE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10364"/>
              </p:ext>
            </p:extLst>
          </p:nvPr>
        </p:nvGraphicFramePr>
        <p:xfrm>
          <a:off x="9173070" y="2225982"/>
          <a:ext cx="1969742" cy="3671200"/>
        </p:xfrm>
        <a:graphic>
          <a:graphicData uri="http://schemas.openxmlformats.org/drawingml/2006/table">
            <a:tbl>
              <a:tblPr/>
              <a:tblGrid>
                <a:gridCol w="1969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Array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Linked List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Stack</a:t>
                      </a: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Queue 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Hash table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Heap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Tree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HK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itchFamily="18" charset="-120"/>
                          <a:cs typeface="Times New Roman" panose="02020603050405020304" pitchFamily="18" charset="0"/>
                        </a:rPr>
                        <a:t>……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80" marR="91780" marT="45890" marB="458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 Box 6">
            <a:extLst>
              <a:ext uri="{FF2B5EF4-FFF2-40B4-BE49-F238E27FC236}">
                <a16:creationId xmlns:a16="http://schemas.microsoft.com/office/drawing/2014/main" id="{741B5F73-52B5-41D7-94A6-1A93327BD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400" y="1241261"/>
            <a:ext cx="2401257" cy="6485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zh-CN" sz="180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altLang="zh-HK" sz="180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 them in this course …</a:t>
            </a:r>
            <a:endParaRPr lang="en-US" altLang="zh-TW" sz="1807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A7C679-1107-4D5D-8342-A437A1270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DSAA Demo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CCEAAED-FF89-4193-B00E-0CA9C59A9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Find our classroom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02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B5C74-2659-4384-A482-0406BF7B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Any idea?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4EBD8F-3EFD-4415-9703-565E15CAD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D5AD672-C5EC-47FE-B7D4-E74AE5A3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96" y="1572411"/>
            <a:ext cx="7901126" cy="4652859"/>
          </a:xfrm>
          <a:prstGeom prst="rect">
            <a:avLst/>
          </a:prstGeom>
        </p:spPr>
      </p:pic>
      <p:pic>
        <p:nvPicPr>
          <p:cNvPr id="5" name="Graphic 21" descr="Trophy">
            <a:extLst>
              <a:ext uri="{FF2B5EF4-FFF2-40B4-BE49-F238E27FC236}">
                <a16:creationId xmlns:a16="http://schemas.microsoft.com/office/drawing/2014/main" id="{95F63624-395D-4D29-9385-C4D04C202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1486" y="1825625"/>
            <a:ext cx="577049" cy="5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2">
            <a:extLst>
              <a:ext uri="{FF2B5EF4-FFF2-40B4-BE49-F238E27FC236}">
                <a16:creationId xmlns:a16="http://schemas.microsoft.com/office/drawing/2014/main" id="{29E90F7C-FA70-4677-B6A9-914229E2CA46}"/>
              </a:ext>
            </a:extLst>
          </p:cNvPr>
          <p:cNvCxnSpPr/>
          <p:nvPr/>
        </p:nvCxnSpPr>
        <p:spPr>
          <a:xfrm>
            <a:off x="2109531" y="5938478"/>
            <a:ext cx="81741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6">
            <a:extLst>
              <a:ext uri="{FF2B5EF4-FFF2-40B4-BE49-F238E27FC236}">
                <a16:creationId xmlns:a16="http://schemas.microsoft.com/office/drawing/2014/main" id="{15054853-CD77-4DD8-8554-2AB87A84BA51}"/>
              </a:ext>
            </a:extLst>
          </p:cNvPr>
          <p:cNvCxnSpPr/>
          <p:nvPr/>
        </p:nvCxnSpPr>
        <p:spPr>
          <a:xfrm flipV="1">
            <a:off x="2118584" y="1140737"/>
            <a:ext cx="0" cy="48249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9">
            <a:extLst>
              <a:ext uri="{FF2B5EF4-FFF2-40B4-BE49-F238E27FC236}">
                <a16:creationId xmlns:a16="http://schemas.microsoft.com/office/drawing/2014/main" id="{3E4296C3-7105-4A96-AC89-40D471CA045F}"/>
              </a:ext>
            </a:extLst>
          </p:cNvPr>
          <p:cNvSpPr/>
          <p:nvPr/>
        </p:nvSpPr>
        <p:spPr>
          <a:xfrm>
            <a:off x="3679993" y="4689695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8F9838F6-20E8-44E4-B4C9-8D337C4E8D63}"/>
              </a:ext>
            </a:extLst>
          </p:cNvPr>
          <p:cNvSpPr/>
          <p:nvPr/>
        </p:nvSpPr>
        <p:spPr>
          <a:xfrm>
            <a:off x="3062846" y="425362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15">
            <a:extLst>
              <a:ext uri="{FF2B5EF4-FFF2-40B4-BE49-F238E27FC236}">
                <a16:creationId xmlns:a16="http://schemas.microsoft.com/office/drawing/2014/main" id="{88596EB6-C719-494C-AB58-B42EB998ABFD}"/>
              </a:ext>
            </a:extLst>
          </p:cNvPr>
          <p:cNvSpPr/>
          <p:nvPr/>
        </p:nvSpPr>
        <p:spPr>
          <a:xfrm>
            <a:off x="3779582" y="413592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9" name="Oval 16">
            <a:extLst>
              <a:ext uri="{FF2B5EF4-FFF2-40B4-BE49-F238E27FC236}">
                <a16:creationId xmlns:a16="http://schemas.microsoft.com/office/drawing/2014/main" id="{74E4967E-635A-4D9B-BD8B-1A50CAD70174}"/>
              </a:ext>
            </a:extLst>
          </p:cNvPr>
          <p:cNvSpPr/>
          <p:nvPr/>
        </p:nvSpPr>
        <p:spPr>
          <a:xfrm>
            <a:off x="3836526" y="340230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00CC80A2-F169-45C1-B37C-DF50BEFFD21C}"/>
              </a:ext>
            </a:extLst>
          </p:cNvPr>
          <p:cNvSpPr/>
          <p:nvPr/>
        </p:nvSpPr>
        <p:spPr>
          <a:xfrm>
            <a:off x="2954204" y="387814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8436F179-6E15-4FFA-A2CA-0D2250A873CA}"/>
              </a:ext>
            </a:extLst>
          </p:cNvPr>
          <p:cNvSpPr/>
          <p:nvPr/>
        </p:nvSpPr>
        <p:spPr>
          <a:xfrm>
            <a:off x="3571351" y="312600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2" name="Oval 19">
            <a:extLst>
              <a:ext uri="{FF2B5EF4-FFF2-40B4-BE49-F238E27FC236}">
                <a16:creationId xmlns:a16="http://schemas.microsoft.com/office/drawing/2014/main" id="{117D836B-40BF-4781-B50C-BB2E1653C5CB}"/>
              </a:ext>
            </a:extLst>
          </p:cNvPr>
          <p:cNvSpPr/>
          <p:nvPr/>
        </p:nvSpPr>
        <p:spPr>
          <a:xfrm>
            <a:off x="3062846" y="323465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E6E45050-8A12-4A0C-B438-592038D09BE4}"/>
              </a:ext>
            </a:extLst>
          </p:cNvPr>
          <p:cNvSpPr/>
          <p:nvPr/>
        </p:nvSpPr>
        <p:spPr>
          <a:xfrm>
            <a:off x="3280130" y="370746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14" name="Oval 23">
            <a:extLst>
              <a:ext uri="{FF2B5EF4-FFF2-40B4-BE49-F238E27FC236}">
                <a16:creationId xmlns:a16="http://schemas.microsoft.com/office/drawing/2014/main" id="{7DA16820-2E14-4344-BA7E-565D1A59CA7F}"/>
              </a:ext>
            </a:extLst>
          </p:cNvPr>
          <p:cNvSpPr/>
          <p:nvPr/>
        </p:nvSpPr>
        <p:spPr>
          <a:xfrm>
            <a:off x="4361628" y="334329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15" name="Oval 24">
            <a:extLst>
              <a:ext uri="{FF2B5EF4-FFF2-40B4-BE49-F238E27FC236}">
                <a16:creationId xmlns:a16="http://schemas.microsoft.com/office/drawing/2014/main" id="{98AEA009-5A7B-4185-B223-890F870AEC22}"/>
              </a:ext>
            </a:extLst>
          </p:cNvPr>
          <p:cNvSpPr/>
          <p:nvPr/>
        </p:nvSpPr>
        <p:spPr>
          <a:xfrm>
            <a:off x="4740716" y="305022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662370D0-9F52-470C-9492-9C86CF6D3E74}"/>
              </a:ext>
            </a:extLst>
          </p:cNvPr>
          <p:cNvSpPr/>
          <p:nvPr/>
        </p:nvSpPr>
        <p:spPr>
          <a:xfrm>
            <a:off x="6260190" y="309805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0DF6264A-FFE1-4F74-9825-76FC20AD4346}"/>
              </a:ext>
            </a:extLst>
          </p:cNvPr>
          <p:cNvSpPr/>
          <p:nvPr/>
        </p:nvSpPr>
        <p:spPr>
          <a:xfrm>
            <a:off x="6700472" y="304766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3808D1CF-3128-445B-8D4A-C5C1A8727750}"/>
              </a:ext>
            </a:extLst>
          </p:cNvPr>
          <p:cNvSpPr/>
          <p:nvPr/>
        </p:nvSpPr>
        <p:spPr>
          <a:xfrm>
            <a:off x="7125232" y="290872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19" name="Oval 28">
            <a:extLst>
              <a:ext uri="{FF2B5EF4-FFF2-40B4-BE49-F238E27FC236}">
                <a16:creationId xmlns:a16="http://schemas.microsoft.com/office/drawing/2014/main" id="{FE6E439A-8852-4636-A38F-8B19F0CB9D9D}"/>
              </a:ext>
            </a:extLst>
          </p:cNvPr>
          <p:cNvSpPr/>
          <p:nvPr/>
        </p:nvSpPr>
        <p:spPr>
          <a:xfrm>
            <a:off x="6101396" y="2454905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20" name="Oval 29">
            <a:extLst>
              <a:ext uri="{FF2B5EF4-FFF2-40B4-BE49-F238E27FC236}">
                <a16:creationId xmlns:a16="http://schemas.microsoft.com/office/drawing/2014/main" id="{75AB075C-E3F7-4D10-86E8-5B449C4D88CC}"/>
              </a:ext>
            </a:extLst>
          </p:cNvPr>
          <p:cNvSpPr/>
          <p:nvPr/>
        </p:nvSpPr>
        <p:spPr>
          <a:xfrm>
            <a:off x="6745699" y="2655494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C47AECC0-0893-4471-B9EB-7F1F69BE9CB9}"/>
              </a:ext>
            </a:extLst>
          </p:cNvPr>
          <p:cNvSpPr/>
          <p:nvPr/>
        </p:nvSpPr>
        <p:spPr>
          <a:xfrm>
            <a:off x="5838048" y="280008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sp>
        <p:nvSpPr>
          <p:cNvPr id="22" name="Oval 31">
            <a:extLst>
              <a:ext uri="{FF2B5EF4-FFF2-40B4-BE49-F238E27FC236}">
                <a16:creationId xmlns:a16="http://schemas.microsoft.com/office/drawing/2014/main" id="{95FD19F8-3F4F-4BEC-A91C-A71D3B8F2E64}"/>
              </a:ext>
            </a:extLst>
          </p:cNvPr>
          <p:cNvSpPr/>
          <p:nvPr/>
        </p:nvSpPr>
        <p:spPr>
          <a:xfrm>
            <a:off x="7698543" y="380156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17</a:t>
            </a:r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C6217D34-F448-4DBE-A286-82C99A20439A}"/>
              </a:ext>
            </a:extLst>
          </p:cNvPr>
          <p:cNvSpPr/>
          <p:nvPr/>
        </p:nvSpPr>
        <p:spPr>
          <a:xfrm>
            <a:off x="7878425" y="323376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sp>
        <p:nvSpPr>
          <p:cNvPr id="24" name="Oval 33">
            <a:extLst>
              <a:ext uri="{FF2B5EF4-FFF2-40B4-BE49-F238E27FC236}">
                <a16:creationId xmlns:a16="http://schemas.microsoft.com/office/drawing/2014/main" id="{38F09604-3CA3-49D4-AFF9-21D02DDFEC67}"/>
              </a:ext>
            </a:extLst>
          </p:cNvPr>
          <p:cNvSpPr/>
          <p:nvPr/>
        </p:nvSpPr>
        <p:spPr>
          <a:xfrm>
            <a:off x="9084988" y="293902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19</a:t>
            </a:r>
          </a:p>
        </p:txBody>
      </p:sp>
      <p:sp>
        <p:nvSpPr>
          <p:cNvPr id="25" name="Oval 34">
            <a:extLst>
              <a:ext uri="{FF2B5EF4-FFF2-40B4-BE49-F238E27FC236}">
                <a16:creationId xmlns:a16="http://schemas.microsoft.com/office/drawing/2014/main" id="{A88DF7DE-C75D-4C73-8E75-5A88F6C03418}"/>
              </a:ext>
            </a:extLst>
          </p:cNvPr>
          <p:cNvSpPr/>
          <p:nvPr/>
        </p:nvSpPr>
        <p:spPr>
          <a:xfrm>
            <a:off x="9536153" y="267218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20</a:t>
            </a:r>
          </a:p>
        </p:txBody>
      </p:sp>
      <p:sp>
        <p:nvSpPr>
          <p:cNvPr id="26" name="Oval 35">
            <a:extLst>
              <a:ext uri="{FF2B5EF4-FFF2-40B4-BE49-F238E27FC236}">
                <a16:creationId xmlns:a16="http://schemas.microsoft.com/office/drawing/2014/main" id="{9716B8C4-AB77-4819-A568-4862C7C2BE40}"/>
              </a:ext>
            </a:extLst>
          </p:cNvPr>
          <p:cNvSpPr/>
          <p:nvPr/>
        </p:nvSpPr>
        <p:spPr>
          <a:xfrm>
            <a:off x="7867619" y="171888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21</a:t>
            </a:r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2EA10EF5-FE09-4432-88B0-705F54FF08E9}"/>
              </a:ext>
            </a:extLst>
          </p:cNvPr>
          <p:cNvSpPr/>
          <p:nvPr/>
        </p:nvSpPr>
        <p:spPr>
          <a:xfrm>
            <a:off x="8519073" y="2026609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22</a:t>
            </a:r>
          </a:p>
        </p:txBody>
      </p:sp>
      <p:sp>
        <p:nvSpPr>
          <p:cNvPr id="28" name="Oval 37">
            <a:extLst>
              <a:ext uri="{FF2B5EF4-FFF2-40B4-BE49-F238E27FC236}">
                <a16:creationId xmlns:a16="http://schemas.microsoft.com/office/drawing/2014/main" id="{13EB0F18-C584-4109-9EE5-42B744F8C6F3}"/>
              </a:ext>
            </a:extLst>
          </p:cNvPr>
          <p:cNvSpPr/>
          <p:nvPr/>
        </p:nvSpPr>
        <p:spPr>
          <a:xfrm>
            <a:off x="9302272" y="223219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23</a:t>
            </a:r>
          </a:p>
        </p:txBody>
      </p:sp>
      <p:sp>
        <p:nvSpPr>
          <p:cNvPr id="29" name="TextBox 62">
            <a:extLst>
              <a:ext uri="{FF2B5EF4-FFF2-40B4-BE49-F238E27FC236}">
                <a16:creationId xmlns:a16="http://schemas.microsoft.com/office/drawing/2014/main" id="{B6856B0E-3971-4FF5-91F4-7169E7768726}"/>
              </a:ext>
            </a:extLst>
          </p:cNvPr>
          <p:cNvSpPr txBox="1"/>
          <p:nvPr/>
        </p:nvSpPr>
        <p:spPr>
          <a:xfrm>
            <a:off x="9944077" y="59384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0" name="TextBox 65">
            <a:extLst>
              <a:ext uri="{FF2B5EF4-FFF2-40B4-BE49-F238E27FC236}">
                <a16:creationId xmlns:a16="http://schemas.microsoft.com/office/drawing/2014/main" id="{34D00B02-8ABA-49D1-9B66-F7B0FBC2376A}"/>
              </a:ext>
            </a:extLst>
          </p:cNvPr>
          <p:cNvSpPr txBox="1"/>
          <p:nvPr/>
        </p:nvSpPr>
        <p:spPr>
          <a:xfrm>
            <a:off x="1734891" y="10463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1" name="TextBox 63">
            <a:extLst>
              <a:ext uri="{FF2B5EF4-FFF2-40B4-BE49-F238E27FC236}">
                <a16:creationId xmlns:a16="http://schemas.microsoft.com/office/drawing/2014/main" id="{1421ED8A-FD2A-4F3C-B851-D1DAF758AF25}"/>
              </a:ext>
            </a:extLst>
          </p:cNvPr>
          <p:cNvSpPr txBox="1"/>
          <p:nvPr/>
        </p:nvSpPr>
        <p:spPr>
          <a:xfrm>
            <a:off x="3897277" y="472231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32" name="TextBox 67">
            <a:extLst>
              <a:ext uri="{FF2B5EF4-FFF2-40B4-BE49-F238E27FC236}">
                <a16:creationId xmlns:a16="http://schemas.microsoft.com/office/drawing/2014/main" id="{32317910-3762-4E84-8B1F-5BED95A82441}"/>
              </a:ext>
            </a:extLst>
          </p:cNvPr>
          <p:cNvSpPr txBox="1"/>
          <p:nvPr/>
        </p:nvSpPr>
        <p:spPr>
          <a:xfrm>
            <a:off x="3991694" y="405990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3" name="TextBox 69">
            <a:extLst>
              <a:ext uri="{FF2B5EF4-FFF2-40B4-BE49-F238E27FC236}">
                <a16:creationId xmlns:a16="http://schemas.microsoft.com/office/drawing/2014/main" id="{C8FAA9B1-19C3-466F-B237-496D8554792B}"/>
              </a:ext>
            </a:extLst>
          </p:cNvPr>
          <p:cNvSpPr txBox="1"/>
          <p:nvPr/>
        </p:nvSpPr>
        <p:spPr>
          <a:xfrm>
            <a:off x="2741722" y="442429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3</a:t>
            </a:r>
            <a:r>
              <a:rPr lang="en-US" dirty="0"/>
              <a:t>, y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34981FAF-8A7E-42EC-87A7-492B58C9047C}"/>
              </a:ext>
            </a:extLst>
          </p:cNvPr>
          <p:cNvSpPr txBox="1"/>
          <p:nvPr/>
        </p:nvSpPr>
        <p:spPr>
          <a:xfrm>
            <a:off x="3463784" y="36905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5</a:t>
            </a:r>
            <a:r>
              <a:rPr lang="en-US" dirty="0"/>
              <a:t>, y</a:t>
            </a:r>
            <a:r>
              <a:rPr lang="en-US" baseline="-25000" dirty="0"/>
              <a:t>5</a:t>
            </a:r>
            <a:r>
              <a:rPr lang="en-US" dirty="0"/>
              <a:t>)</a:t>
            </a:r>
          </a:p>
        </p:txBody>
      </p:sp>
      <p:sp>
        <p:nvSpPr>
          <p:cNvPr id="35" name="TextBox 71">
            <a:extLst>
              <a:ext uri="{FF2B5EF4-FFF2-40B4-BE49-F238E27FC236}">
                <a16:creationId xmlns:a16="http://schemas.microsoft.com/office/drawing/2014/main" id="{298E73C6-15B6-4074-8772-97080018453E}"/>
              </a:ext>
            </a:extLst>
          </p:cNvPr>
          <p:cNvSpPr txBox="1"/>
          <p:nvPr/>
        </p:nvSpPr>
        <p:spPr>
          <a:xfrm>
            <a:off x="2188861" y="399908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4</a:t>
            </a:r>
            <a:r>
              <a:rPr lang="en-US" dirty="0"/>
              <a:t>, y</a:t>
            </a:r>
            <a:r>
              <a:rPr lang="en-US" baseline="-25000" dirty="0"/>
              <a:t>4</a:t>
            </a:r>
            <a:r>
              <a:rPr lang="en-US" dirty="0"/>
              <a:t>)</a:t>
            </a: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E6FFEA31-9211-4E08-842E-72CD706E45A3}"/>
              </a:ext>
            </a:extLst>
          </p:cNvPr>
          <p:cNvSpPr txBox="1"/>
          <p:nvPr/>
        </p:nvSpPr>
        <p:spPr>
          <a:xfrm>
            <a:off x="2150112" y="315476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6</a:t>
            </a:r>
            <a:r>
              <a:rPr lang="en-US" dirty="0"/>
              <a:t>, y</a:t>
            </a:r>
            <a:r>
              <a:rPr lang="en-US" baseline="-25000" dirty="0"/>
              <a:t>6</a:t>
            </a:r>
            <a:r>
              <a:rPr lang="en-US" dirty="0"/>
              <a:t>)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0E5E1BF8-1666-49E3-8523-1732247FDC9B}"/>
              </a:ext>
            </a:extLst>
          </p:cNvPr>
          <p:cNvSpPr txBox="1"/>
          <p:nvPr/>
        </p:nvSpPr>
        <p:spPr>
          <a:xfrm>
            <a:off x="3130812" y="27177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7</a:t>
            </a:r>
            <a:r>
              <a:rPr lang="en-US" dirty="0"/>
              <a:t>, y</a:t>
            </a:r>
            <a:r>
              <a:rPr lang="en-US" baseline="-25000" dirty="0"/>
              <a:t>7</a:t>
            </a:r>
            <a:r>
              <a:rPr lang="en-US" dirty="0"/>
              <a:t>)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517672D5-4D1B-4C36-8A99-B4C86CC61D5E}"/>
              </a:ext>
            </a:extLst>
          </p:cNvPr>
          <p:cNvSpPr txBox="1"/>
          <p:nvPr/>
        </p:nvSpPr>
        <p:spPr>
          <a:xfrm>
            <a:off x="3988488" y="34590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8</a:t>
            </a:r>
            <a:r>
              <a:rPr lang="en-US" dirty="0"/>
              <a:t>, y</a:t>
            </a:r>
            <a:r>
              <a:rPr lang="en-US" baseline="-25000" dirty="0"/>
              <a:t>8</a:t>
            </a:r>
            <a:r>
              <a:rPr lang="en-US" dirty="0"/>
              <a:t>)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534092CB-4801-434F-919C-EC8F0CAB5E18}"/>
              </a:ext>
            </a:extLst>
          </p:cNvPr>
          <p:cNvSpPr txBox="1"/>
          <p:nvPr/>
        </p:nvSpPr>
        <p:spPr>
          <a:xfrm>
            <a:off x="4654608" y="32492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9</a:t>
            </a:r>
            <a:r>
              <a:rPr lang="en-US" dirty="0"/>
              <a:t>, y</a:t>
            </a:r>
            <a:r>
              <a:rPr lang="en-US" baseline="-25000" dirty="0"/>
              <a:t>9</a:t>
            </a:r>
            <a:r>
              <a:rPr lang="en-US" dirty="0"/>
              <a:t>)</a:t>
            </a:r>
          </a:p>
        </p:txBody>
      </p:sp>
      <p:sp>
        <p:nvSpPr>
          <p:cNvPr id="40" name="TextBox 76">
            <a:extLst>
              <a:ext uri="{FF2B5EF4-FFF2-40B4-BE49-F238E27FC236}">
                <a16:creationId xmlns:a16="http://schemas.microsoft.com/office/drawing/2014/main" id="{5C4CCCE0-7F2D-4BFE-979E-756235B8331E}"/>
              </a:ext>
            </a:extLst>
          </p:cNvPr>
          <p:cNvSpPr txBox="1"/>
          <p:nvPr/>
        </p:nvSpPr>
        <p:spPr>
          <a:xfrm>
            <a:off x="4273649" y="268811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10</a:t>
            </a:r>
            <a:r>
              <a:rPr lang="en-US" dirty="0"/>
              <a:t>, y</a:t>
            </a:r>
            <a:r>
              <a:rPr lang="en-US" baseline="-25000" dirty="0"/>
              <a:t>10</a:t>
            </a:r>
            <a:r>
              <a:rPr lang="en-US" dirty="0"/>
              <a:t>)</a:t>
            </a:r>
          </a:p>
        </p:txBody>
      </p:sp>
      <p:sp>
        <p:nvSpPr>
          <p:cNvPr id="41" name="TextBox 77">
            <a:extLst>
              <a:ext uri="{FF2B5EF4-FFF2-40B4-BE49-F238E27FC236}">
                <a16:creationId xmlns:a16="http://schemas.microsoft.com/office/drawing/2014/main" id="{BE12EAD4-C75C-409C-B10E-7CA3F0A9E2E5}"/>
              </a:ext>
            </a:extLst>
          </p:cNvPr>
          <p:cNvSpPr txBox="1"/>
          <p:nvPr/>
        </p:nvSpPr>
        <p:spPr>
          <a:xfrm>
            <a:off x="5711555" y="327548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11</a:t>
            </a:r>
            <a:r>
              <a:rPr lang="en-US" dirty="0"/>
              <a:t>, y</a:t>
            </a:r>
            <a:r>
              <a:rPr lang="en-US" baseline="-25000" dirty="0"/>
              <a:t>11</a:t>
            </a:r>
            <a:r>
              <a:rPr lang="en-US" dirty="0"/>
              <a:t>)</a:t>
            </a:r>
          </a:p>
        </p:txBody>
      </p:sp>
      <p:sp>
        <p:nvSpPr>
          <p:cNvPr id="42" name="TextBox 78">
            <a:extLst>
              <a:ext uri="{FF2B5EF4-FFF2-40B4-BE49-F238E27FC236}">
                <a16:creationId xmlns:a16="http://schemas.microsoft.com/office/drawing/2014/main" id="{CC98E7C8-B11B-4337-B181-CAF8015457A4}"/>
              </a:ext>
            </a:extLst>
          </p:cNvPr>
          <p:cNvSpPr txBox="1"/>
          <p:nvPr/>
        </p:nvSpPr>
        <p:spPr>
          <a:xfrm>
            <a:off x="5035541" y="244116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12</a:t>
            </a:r>
            <a:r>
              <a:rPr lang="en-US" dirty="0"/>
              <a:t>, y</a:t>
            </a:r>
            <a:r>
              <a:rPr lang="en-US" baseline="-25000" dirty="0"/>
              <a:t>12</a:t>
            </a:r>
            <a:r>
              <a:rPr lang="en-US" dirty="0"/>
              <a:t>)</a:t>
            </a:r>
          </a:p>
        </p:txBody>
      </p:sp>
      <p:sp>
        <p:nvSpPr>
          <p:cNvPr id="43" name="TextBox 79">
            <a:extLst>
              <a:ext uri="{FF2B5EF4-FFF2-40B4-BE49-F238E27FC236}">
                <a16:creationId xmlns:a16="http://schemas.microsoft.com/office/drawing/2014/main" id="{11208526-3AF0-4783-93A4-163A3477CD1C}"/>
              </a:ext>
            </a:extLst>
          </p:cNvPr>
          <p:cNvSpPr txBox="1"/>
          <p:nvPr/>
        </p:nvSpPr>
        <p:spPr>
          <a:xfrm>
            <a:off x="5695313" y="208557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13</a:t>
            </a:r>
            <a:r>
              <a:rPr lang="en-US" dirty="0"/>
              <a:t>, y</a:t>
            </a:r>
            <a:r>
              <a:rPr lang="en-US" baseline="-25000" dirty="0"/>
              <a:t>13</a:t>
            </a:r>
            <a:r>
              <a:rPr lang="en-US" dirty="0"/>
              <a:t>)</a:t>
            </a:r>
          </a:p>
        </p:txBody>
      </p:sp>
      <p:sp>
        <p:nvSpPr>
          <p:cNvPr id="44" name="TextBox 80">
            <a:extLst>
              <a:ext uri="{FF2B5EF4-FFF2-40B4-BE49-F238E27FC236}">
                <a16:creationId xmlns:a16="http://schemas.microsoft.com/office/drawing/2014/main" id="{9A64DE26-AE57-44F6-98A2-02F6A458ABF8}"/>
              </a:ext>
            </a:extLst>
          </p:cNvPr>
          <p:cNvSpPr txBox="1"/>
          <p:nvPr/>
        </p:nvSpPr>
        <p:spPr>
          <a:xfrm>
            <a:off x="6413079" y="231052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14</a:t>
            </a:r>
            <a:r>
              <a:rPr lang="en-US" dirty="0"/>
              <a:t>, y</a:t>
            </a:r>
            <a:r>
              <a:rPr lang="en-US" baseline="-25000" dirty="0"/>
              <a:t>14</a:t>
            </a:r>
            <a:r>
              <a:rPr lang="en-US" dirty="0"/>
              <a:t>)</a:t>
            </a:r>
          </a:p>
        </p:txBody>
      </p:sp>
      <p:sp>
        <p:nvSpPr>
          <p:cNvPr id="45" name="TextBox 81">
            <a:extLst>
              <a:ext uri="{FF2B5EF4-FFF2-40B4-BE49-F238E27FC236}">
                <a16:creationId xmlns:a16="http://schemas.microsoft.com/office/drawing/2014/main" id="{FE221571-207A-4CC0-9E62-35D856B3C890}"/>
              </a:ext>
            </a:extLst>
          </p:cNvPr>
          <p:cNvSpPr txBox="1"/>
          <p:nvPr/>
        </p:nvSpPr>
        <p:spPr>
          <a:xfrm>
            <a:off x="6610507" y="3217643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15</a:t>
            </a:r>
            <a:r>
              <a:rPr lang="en-US" dirty="0"/>
              <a:t>, y</a:t>
            </a:r>
            <a:r>
              <a:rPr lang="en-US" baseline="-25000" dirty="0"/>
              <a:t>15</a:t>
            </a:r>
            <a:r>
              <a:rPr lang="en-US" dirty="0"/>
              <a:t>)</a:t>
            </a:r>
          </a:p>
        </p:txBody>
      </p:sp>
      <p:sp>
        <p:nvSpPr>
          <p:cNvPr id="46" name="TextBox 82">
            <a:extLst>
              <a:ext uri="{FF2B5EF4-FFF2-40B4-BE49-F238E27FC236}">
                <a16:creationId xmlns:a16="http://schemas.microsoft.com/office/drawing/2014/main" id="{C3CC76F1-6E0F-4197-9BB2-CD364228F147}"/>
              </a:ext>
            </a:extLst>
          </p:cNvPr>
          <p:cNvSpPr txBox="1"/>
          <p:nvPr/>
        </p:nvSpPr>
        <p:spPr>
          <a:xfrm>
            <a:off x="6999389" y="2576719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16</a:t>
            </a:r>
            <a:r>
              <a:rPr lang="en-US" dirty="0"/>
              <a:t>, y</a:t>
            </a:r>
            <a:r>
              <a:rPr lang="en-US" baseline="-25000" dirty="0"/>
              <a:t>16</a:t>
            </a:r>
            <a:r>
              <a:rPr lang="en-US" dirty="0"/>
              <a:t>)</a:t>
            </a:r>
          </a:p>
        </p:txBody>
      </p:sp>
      <p:sp>
        <p:nvSpPr>
          <p:cNvPr id="47" name="TextBox 83">
            <a:extLst>
              <a:ext uri="{FF2B5EF4-FFF2-40B4-BE49-F238E27FC236}">
                <a16:creationId xmlns:a16="http://schemas.microsoft.com/office/drawing/2014/main" id="{3342E5AA-A5CE-4380-BCD0-67FD5F2230AC}"/>
              </a:ext>
            </a:extLst>
          </p:cNvPr>
          <p:cNvSpPr txBox="1"/>
          <p:nvPr/>
        </p:nvSpPr>
        <p:spPr>
          <a:xfrm>
            <a:off x="7867619" y="3715551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17</a:t>
            </a:r>
            <a:r>
              <a:rPr lang="en-US" dirty="0"/>
              <a:t>, y</a:t>
            </a:r>
            <a:r>
              <a:rPr lang="en-US" baseline="-25000" dirty="0"/>
              <a:t>17</a:t>
            </a:r>
            <a:r>
              <a:rPr lang="en-US" dirty="0"/>
              <a:t>)</a:t>
            </a:r>
          </a:p>
        </p:txBody>
      </p:sp>
      <p:sp>
        <p:nvSpPr>
          <p:cNvPr id="48" name="TextBox 84">
            <a:extLst>
              <a:ext uri="{FF2B5EF4-FFF2-40B4-BE49-F238E27FC236}">
                <a16:creationId xmlns:a16="http://schemas.microsoft.com/office/drawing/2014/main" id="{D137AE6B-BDB7-47B9-AAA3-5445540956EA}"/>
              </a:ext>
            </a:extLst>
          </p:cNvPr>
          <p:cNvSpPr txBox="1"/>
          <p:nvPr/>
        </p:nvSpPr>
        <p:spPr>
          <a:xfrm>
            <a:off x="8050107" y="313616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18</a:t>
            </a:r>
            <a:r>
              <a:rPr lang="en-US" dirty="0"/>
              <a:t>, y</a:t>
            </a:r>
            <a:r>
              <a:rPr lang="en-US" baseline="-25000" dirty="0"/>
              <a:t>18</a:t>
            </a:r>
            <a:r>
              <a:rPr lang="en-US" dirty="0"/>
              <a:t>)</a:t>
            </a:r>
          </a:p>
        </p:txBody>
      </p:sp>
      <p:sp>
        <p:nvSpPr>
          <p:cNvPr id="49" name="TextBox 85">
            <a:extLst>
              <a:ext uri="{FF2B5EF4-FFF2-40B4-BE49-F238E27FC236}">
                <a16:creationId xmlns:a16="http://schemas.microsoft.com/office/drawing/2014/main" id="{8999555A-6E69-4CB1-8869-578536E1963B}"/>
              </a:ext>
            </a:extLst>
          </p:cNvPr>
          <p:cNvSpPr txBox="1"/>
          <p:nvPr/>
        </p:nvSpPr>
        <p:spPr>
          <a:xfrm>
            <a:off x="9164650" y="3069601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19</a:t>
            </a:r>
            <a:r>
              <a:rPr lang="en-US" dirty="0"/>
              <a:t>, y</a:t>
            </a:r>
            <a:r>
              <a:rPr lang="en-US" baseline="-25000" dirty="0"/>
              <a:t>19</a:t>
            </a:r>
            <a:r>
              <a:rPr lang="en-US" dirty="0"/>
              <a:t>)</a:t>
            </a:r>
          </a:p>
        </p:txBody>
      </p:sp>
      <p:sp>
        <p:nvSpPr>
          <p:cNvPr id="50" name="TextBox 86">
            <a:extLst>
              <a:ext uri="{FF2B5EF4-FFF2-40B4-BE49-F238E27FC236}">
                <a16:creationId xmlns:a16="http://schemas.microsoft.com/office/drawing/2014/main" id="{28A10A2B-DF79-4C5A-BC86-89AB05C44899}"/>
              </a:ext>
            </a:extLst>
          </p:cNvPr>
          <p:cNvSpPr txBox="1"/>
          <p:nvPr/>
        </p:nvSpPr>
        <p:spPr>
          <a:xfrm>
            <a:off x="9381934" y="2812174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20</a:t>
            </a:r>
            <a:r>
              <a:rPr lang="en-US" dirty="0"/>
              <a:t>, y</a:t>
            </a:r>
            <a:r>
              <a:rPr lang="en-US" baseline="-25000" dirty="0"/>
              <a:t>20</a:t>
            </a:r>
            <a:r>
              <a:rPr lang="en-US" dirty="0"/>
              <a:t>)</a:t>
            </a:r>
          </a:p>
        </p:txBody>
      </p:sp>
      <p:sp>
        <p:nvSpPr>
          <p:cNvPr id="51" name="TextBox 87">
            <a:extLst>
              <a:ext uri="{FF2B5EF4-FFF2-40B4-BE49-F238E27FC236}">
                <a16:creationId xmlns:a16="http://schemas.microsoft.com/office/drawing/2014/main" id="{4FA840FB-95AD-4730-B9A2-74C8E3FC13CC}"/>
              </a:ext>
            </a:extLst>
          </p:cNvPr>
          <p:cNvSpPr txBox="1"/>
          <p:nvPr/>
        </p:nvSpPr>
        <p:spPr>
          <a:xfrm>
            <a:off x="7580984" y="1307964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21</a:t>
            </a:r>
            <a:r>
              <a:rPr lang="en-US" dirty="0"/>
              <a:t>, y</a:t>
            </a:r>
            <a:r>
              <a:rPr lang="en-US" baseline="-25000" dirty="0"/>
              <a:t>21</a:t>
            </a:r>
            <a:r>
              <a:rPr lang="en-US" dirty="0"/>
              <a:t>)</a:t>
            </a:r>
          </a:p>
        </p:txBody>
      </p:sp>
      <p:sp>
        <p:nvSpPr>
          <p:cNvPr id="52" name="TextBox 88">
            <a:extLst>
              <a:ext uri="{FF2B5EF4-FFF2-40B4-BE49-F238E27FC236}">
                <a16:creationId xmlns:a16="http://schemas.microsoft.com/office/drawing/2014/main" id="{9E97312D-03C0-4C04-9C1A-C2FBA3A54F4A}"/>
              </a:ext>
            </a:extLst>
          </p:cNvPr>
          <p:cNvSpPr txBox="1"/>
          <p:nvPr/>
        </p:nvSpPr>
        <p:spPr>
          <a:xfrm>
            <a:off x="8490107" y="161290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22</a:t>
            </a:r>
            <a:r>
              <a:rPr lang="en-US" dirty="0"/>
              <a:t>, y</a:t>
            </a:r>
            <a:r>
              <a:rPr lang="en-US" baseline="-25000" dirty="0"/>
              <a:t>22</a:t>
            </a:r>
            <a:r>
              <a:rPr lang="en-US" dirty="0"/>
              <a:t>)</a:t>
            </a:r>
          </a:p>
        </p:txBody>
      </p:sp>
      <p:sp>
        <p:nvSpPr>
          <p:cNvPr id="53" name="TextBox 89">
            <a:extLst>
              <a:ext uri="{FF2B5EF4-FFF2-40B4-BE49-F238E27FC236}">
                <a16:creationId xmlns:a16="http://schemas.microsoft.com/office/drawing/2014/main" id="{B6AEE70E-6F77-4950-999C-8ED1ADBF0B46}"/>
              </a:ext>
            </a:extLst>
          </p:cNvPr>
          <p:cNvSpPr txBox="1"/>
          <p:nvPr/>
        </p:nvSpPr>
        <p:spPr>
          <a:xfrm>
            <a:off x="9302272" y="190642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</a:t>
            </a:r>
            <a:r>
              <a:rPr lang="en-US" baseline="-25000" dirty="0"/>
              <a:t>23</a:t>
            </a:r>
            <a:r>
              <a:rPr lang="en-US" dirty="0"/>
              <a:t>, y</a:t>
            </a:r>
            <a:r>
              <a:rPr lang="en-US" baseline="-25000" dirty="0"/>
              <a:t>23</a:t>
            </a:r>
            <a:r>
              <a:rPr lang="en-US" dirty="0"/>
              <a:t>)</a:t>
            </a:r>
          </a:p>
        </p:txBody>
      </p:sp>
      <p:sp>
        <p:nvSpPr>
          <p:cNvPr id="54" name="TextBox 43">
            <a:extLst>
              <a:ext uri="{FF2B5EF4-FFF2-40B4-BE49-F238E27FC236}">
                <a16:creationId xmlns:a16="http://schemas.microsoft.com/office/drawing/2014/main" id="{78FF5C0F-9DF2-43BF-A481-965FD714158E}"/>
              </a:ext>
            </a:extLst>
          </p:cNvPr>
          <p:cNvSpPr txBox="1"/>
          <p:nvPr/>
        </p:nvSpPr>
        <p:spPr>
          <a:xfrm>
            <a:off x="5918651" y="334746"/>
            <a:ext cx="1383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(x</a:t>
            </a:r>
            <a:r>
              <a:rPr lang="en-US" sz="3200" baseline="-25000" dirty="0"/>
              <a:t>0</a:t>
            </a:r>
            <a:r>
              <a:rPr lang="en-US" sz="3200" dirty="0"/>
              <a:t>, y</a:t>
            </a:r>
            <a:r>
              <a:rPr lang="en-US" sz="3200" baseline="-25000" dirty="0"/>
              <a:t>0</a:t>
            </a:r>
            <a:r>
              <a:rPr lang="en-US" sz="3200" dirty="0"/>
              <a:t>)</a:t>
            </a:r>
          </a:p>
        </p:txBody>
      </p:sp>
      <p:pic>
        <p:nvPicPr>
          <p:cNvPr id="55" name="Graphic 21" descr="Trophy">
            <a:extLst>
              <a:ext uri="{FF2B5EF4-FFF2-40B4-BE49-F238E27FC236}">
                <a16:creationId xmlns:a16="http://schemas.microsoft.com/office/drawing/2014/main" id="{55C9D6A6-3AE9-4735-A309-6A48D76A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030" y="395492"/>
            <a:ext cx="577049" cy="5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2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21" descr="Trophy">
            <a:extLst>
              <a:ext uri="{FF2B5EF4-FFF2-40B4-BE49-F238E27FC236}">
                <a16:creationId xmlns:a16="http://schemas.microsoft.com/office/drawing/2014/main" id="{60C55CBC-3C28-4EE2-BF6C-C8B03B8B5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820" y="1461955"/>
            <a:ext cx="577049" cy="577049"/>
          </a:xfrm>
          <a:prstGeom prst="rect">
            <a:avLst/>
          </a:prstGeom>
        </p:spPr>
      </p:pic>
      <p:cxnSp>
        <p:nvCxnSpPr>
          <p:cNvPr id="5" name="Straight Arrow Connector 2">
            <a:extLst>
              <a:ext uri="{FF2B5EF4-FFF2-40B4-BE49-F238E27FC236}">
                <a16:creationId xmlns:a16="http://schemas.microsoft.com/office/drawing/2014/main" id="{6B1F5105-6092-4781-BFE6-E1ABD97103EB}"/>
              </a:ext>
            </a:extLst>
          </p:cNvPr>
          <p:cNvCxnSpPr/>
          <p:nvPr/>
        </p:nvCxnSpPr>
        <p:spPr>
          <a:xfrm>
            <a:off x="2226551" y="5768039"/>
            <a:ext cx="81741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5CE19D95-5EC3-4E6C-9194-3D0C51970E4B}"/>
              </a:ext>
            </a:extLst>
          </p:cNvPr>
          <p:cNvCxnSpPr/>
          <p:nvPr/>
        </p:nvCxnSpPr>
        <p:spPr>
          <a:xfrm flipV="1">
            <a:off x="2235604" y="970298"/>
            <a:ext cx="0" cy="48249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9">
            <a:extLst>
              <a:ext uri="{FF2B5EF4-FFF2-40B4-BE49-F238E27FC236}">
                <a16:creationId xmlns:a16="http://schemas.microsoft.com/office/drawing/2014/main" id="{80244904-2E55-4F61-B011-C2A7F98DB77C}"/>
              </a:ext>
            </a:extLst>
          </p:cNvPr>
          <p:cNvSpPr/>
          <p:nvPr/>
        </p:nvSpPr>
        <p:spPr>
          <a:xfrm>
            <a:off x="3978077" y="451925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59DD69D4-0117-462E-8B4A-4E000FC20C33}"/>
              </a:ext>
            </a:extLst>
          </p:cNvPr>
          <p:cNvSpPr/>
          <p:nvPr/>
        </p:nvSpPr>
        <p:spPr>
          <a:xfrm>
            <a:off x="3360930" y="408318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" name="Oval 15">
            <a:extLst>
              <a:ext uri="{FF2B5EF4-FFF2-40B4-BE49-F238E27FC236}">
                <a16:creationId xmlns:a16="http://schemas.microsoft.com/office/drawing/2014/main" id="{03A0D178-1C7C-404C-B248-6FF6A0EBD588}"/>
              </a:ext>
            </a:extLst>
          </p:cNvPr>
          <p:cNvSpPr/>
          <p:nvPr/>
        </p:nvSpPr>
        <p:spPr>
          <a:xfrm>
            <a:off x="4077666" y="396548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16">
            <a:extLst>
              <a:ext uri="{FF2B5EF4-FFF2-40B4-BE49-F238E27FC236}">
                <a16:creationId xmlns:a16="http://schemas.microsoft.com/office/drawing/2014/main" id="{AB48EC15-D602-4B29-B70E-8EAAC4E245B0}"/>
              </a:ext>
            </a:extLst>
          </p:cNvPr>
          <p:cNvSpPr/>
          <p:nvPr/>
        </p:nvSpPr>
        <p:spPr>
          <a:xfrm>
            <a:off x="4134610" y="323187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5302C0FE-8E91-437B-8D2F-F2A075CC84AC}"/>
              </a:ext>
            </a:extLst>
          </p:cNvPr>
          <p:cNvSpPr/>
          <p:nvPr/>
        </p:nvSpPr>
        <p:spPr>
          <a:xfrm>
            <a:off x="3252288" y="370770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2" name="Oval 18">
            <a:extLst>
              <a:ext uri="{FF2B5EF4-FFF2-40B4-BE49-F238E27FC236}">
                <a16:creationId xmlns:a16="http://schemas.microsoft.com/office/drawing/2014/main" id="{AF34876F-8CF7-4DD0-98BB-BBE44EA52034}"/>
              </a:ext>
            </a:extLst>
          </p:cNvPr>
          <p:cNvSpPr/>
          <p:nvPr/>
        </p:nvSpPr>
        <p:spPr>
          <a:xfrm>
            <a:off x="3869435" y="295557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3" name="Oval 19">
            <a:extLst>
              <a:ext uri="{FF2B5EF4-FFF2-40B4-BE49-F238E27FC236}">
                <a16:creationId xmlns:a16="http://schemas.microsoft.com/office/drawing/2014/main" id="{997B4D30-F13A-4952-B751-CE42976917FD}"/>
              </a:ext>
            </a:extLst>
          </p:cNvPr>
          <p:cNvSpPr/>
          <p:nvPr/>
        </p:nvSpPr>
        <p:spPr>
          <a:xfrm>
            <a:off x="3360930" y="3064211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DD6ADF3C-CF97-4DD2-92CC-8E89FA861601}"/>
              </a:ext>
            </a:extLst>
          </p:cNvPr>
          <p:cNvSpPr/>
          <p:nvPr/>
        </p:nvSpPr>
        <p:spPr>
          <a:xfrm>
            <a:off x="3578214" y="353703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C1B05CE9-FF9C-4911-9A2B-26A5B84FCF0B}"/>
              </a:ext>
            </a:extLst>
          </p:cNvPr>
          <p:cNvSpPr/>
          <p:nvPr/>
        </p:nvSpPr>
        <p:spPr>
          <a:xfrm>
            <a:off x="4659712" y="3172852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</a:p>
        </p:txBody>
      </p:sp>
      <p:sp>
        <p:nvSpPr>
          <p:cNvPr id="16" name="Oval 24">
            <a:extLst>
              <a:ext uri="{FF2B5EF4-FFF2-40B4-BE49-F238E27FC236}">
                <a16:creationId xmlns:a16="http://schemas.microsoft.com/office/drawing/2014/main" id="{98A07DC1-F6F2-4C52-906E-694C8E90E1B2}"/>
              </a:ext>
            </a:extLst>
          </p:cNvPr>
          <p:cNvSpPr/>
          <p:nvPr/>
        </p:nvSpPr>
        <p:spPr>
          <a:xfrm>
            <a:off x="5038800" y="2879788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id="{9106A6B5-5C50-4E76-95F3-E2496AB3E2BA}"/>
              </a:ext>
            </a:extLst>
          </p:cNvPr>
          <p:cNvSpPr/>
          <p:nvPr/>
        </p:nvSpPr>
        <p:spPr>
          <a:xfrm>
            <a:off x="6558274" y="292761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18" name="Oval 26">
            <a:extLst>
              <a:ext uri="{FF2B5EF4-FFF2-40B4-BE49-F238E27FC236}">
                <a16:creationId xmlns:a16="http://schemas.microsoft.com/office/drawing/2014/main" id="{F36B4E14-2E4C-4115-8971-1988662F9D78}"/>
              </a:ext>
            </a:extLst>
          </p:cNvPr>
          <p:cNvSpPr/>
          <p:nvPr/>
        </p:nvSpPr>
        <p:spPr>
          <a:xfrm>
            <a:off x="6998556" y="2877228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19" name="Oval 27">
            <a:extLst>
              <a:ext uri="{FF2B5EF4-FFF2-40B4-BE49-F238E27FC236}">
                <a16:creationId xmlns:a16="http://schemas.microsoft.com/office/drawing/2014/main" id="{DA3EE7F8-04FB-4205-9AA0-9355F7F4E259}"/>
              </a:ext>
            </a:extLst>
          </p:cNvPr>
          <p:cNvSpPr/>
          <p:nvPr/>
        </p:nvSpPr>
        <p:spPr>
          <a:xfrm>
            <a:off x="7423316" y="2738288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20" name="Oval 28">
            <a:extLst>
              <a:ext uri="{FF2B5EF4-FFF2-40B4-BE49-F238E27FC236}">
                <a16:creationId xmlns:a16="http://schemas.microsoft.com/office/drawing/2014/main" id="{05C91EF1-1A8A-49A7-B2E7-37137DA357B7}"/>
              </a:ext>
            </a:extLst>
          </p:cNvPr>
          <p:cNvSpPr/>
          <p:nvPr/>
        </p:nvSpPr>
        <p:spPr>
          <a:xfrm>
            <a:off x="6399480" y="2284466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21" name="Oval 29">
            <a:extLst>
              <a:ext uri="{FF2B5EF4-FFF2-40B4-BE49-F238E27FC236}">
                <a16:creationId xmlns:a16="http://schemas.microsoft.com/office/drawing/2014/main" id="{5F8F12A5-5054-4A14-ACF8-38756A644D90}"/>
              </a:ext>
            </a:extLst>
          </p:cNvPr>
          <p:cNvSpPr/>
          <p:nvPr/>
        </p:nvSpPr>
        <p:spPr>
          <a:xfrm>
            <a:off x="7043783" y="2485055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22" name="Oval 30">
            <a:extLst>
              <a:ext uri="{FF2B5EF4-FFF2-40B4-BE49-F238E27FC236}">
                <a16:creationId xmlns:a16="http://schemas.microsoft.com/office/drawing/2014/main" id="{20C7E11F-8793-4B2C-8894-A9529036AABE}"/>
              </a:ext>
            </a:extLst>
          </p:cNvPr>
          <p:cNvSpPr/>
          <p:nvPr/>
        </p:nvSpPr>
        <p:spPr>
          <a:xfrm>
            <a:off x="6136132" y="262964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sp>
        <p:nvSpPr>
          <p:cNvPr id="23" name="Oval 31">
            <a:extLst>
              <a:ext uri="{FF2B5EF4-FFF2-40B4-BE49-F238E27FC236}">
                <a16:creationId xmlns:a16="http://schemas.microsoft.com/office/drawing/2014/main" id="{A1A8772A-085F-4DD4-9C35-D8C31A733B57}"/>
              </a:ext>
            </a:extLst>
          </p:cNvPr>
          <p:cNvSpPr/>
          <p:nvPr/>
        </p:nvSpPr>
        <p:spPr>
          <a:xfrm>
            <a:off x="7996627" y="3631130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17</a:t>
            </a:r>
          </a:p>
        </p:txBody>
      </p:sp>
      <p:sp>
        <p:nvSpPr>
          <p:cNvPr id="24" name="Oval 32">
            <a:extLst>
              <a:ext uri="{FF2B5EF4-FFF2-40B4-BE49-F238E27FC236}">
                <a16:creationId xmlns:a16="http://schemas.microsoft.com/office/drawing/2014/main" id="{B7B44A8C-FA54-4C6C-A079-3E3DC034D3DB}"/>
              </a:ext>
            </a:extLst>
          </p:cNvPr>
          <p:cNvSpPr/>
          <p:nvPr/>
        </p:nvSpPr>
        <p:spPr>
          <a:xfrm>
            <a:off x="8176509" y="3063322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18</a:t>
            </a:r>
          </a:p>
        </p:txBody>
      </p:sp>
      <p:sp>
        <p:nvSpPr>
          <p:cNvPr id="25" name="Oval 33">
            <a:extLst>
              <a:ext uri="{FF2B5EF4-FFF2-40B4-BE49-F238E27FC236}">
                <a16:creationId xmlns:a16="http://schemas.microsoft.com/office/drawing/2014/main" id="{47520E04-326C-4445-8B74-A2D188C7A069}"/>
              </a:ext>
            </a:extLst>
          </p:cNvPr>
          <p:cNvSpPr/>
          <p:nvPr/>
        </p:nvSpPr>
        <p:spPr>
          <a:xfrm>
            <a:off x="9383072" y="276858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19</a:t>
            </a:r>
          </a:p>
        </p:txBody>
      </p:sp>
      <p:sp>
        <p:nvSpPr>
          <p:cNvPr id="26" name="Oval 34">
            <a:extLst>
              <a:ext uri="{FF2B5EF4-FFF2-40B4-BE49-F238E27FC236}">
                <a16:creationId xmlns:a16="http://schemas.microsoft.com/office/drawing/2014/main" id="{24BDA94B-8C24-42F1-B26B-DB7230C7C964}"/>
              </a:ext>
            </a:extLst>
          </p:cNvPr>
          <p:cNvSpPr/>
          <p:nvPr/>
        </p:nvSpPr>
        <p:spPr>
          <a:xfrm>
            <a:off x="9834237" y="2501748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20</a:t>
            </a:r>
          </a:p>
        </p:txBody>
      </p:sp>
      <p:sp>
        <p:nvSpPr>
          <p:cNvPr id="27" name="Oval 35">
            <a:extLst>
              <a:ext uri="{FF2B5EF4-FFF2-40B4-BE49-F238E27FC236}">
                <a16:creationId xmlns:a16="http://schemas.microsoft.com/office/drawing/2014/main" id="{72A1BE97-8560-4219-B973-E335BBC3B697}"/>
              </a:ext>
            </a:extLst>
          </p:cNvPr>
          <p:cNvSpPr/>
          <p:nvPr/>
        </p:nvSpPr>
        <p:spPr>
          <a:xfrm>
            <a:off x="8165703" y="1548447"/>
            <a:ext cx="217284" cy="217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21</a:t>
            </a:r>
          </a:p>
        </p:txBody>
      </p:sp>
      <p:sp>
        <p:nvSpPr>
          <p:cNvPr id="28" name="TextBox 62">
            <a:extLst>
              <a:ext uri="{FF2B5EF4-FFF2-40B4-BE49-F238E27FC236}">
                <a16:creationId xmlns:a16="http://schemas.microsoft.com/office/drawing/2014/main" id="{D856A56C-F208-4398-A0E1-8F120C1DCAF7}"/>
              </a:ext>
            </a:extLst>
          </p:cNvPr>
          <p:cNvSpPr txBox="1"/>
          <p:nvPr/>
        </p:nvSpPr>
        <p:spPr>
          <a:xfrm>
            <a:off x="10061097" y="576803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65">
            <a:extLst>
              <a:ext uri="{FF2B5EF4-FFF2-40B4-BE49-F238E27FC236}">
                <a16:creationId xmlns:a16="http://schemas.microsoft.com/office/drawing/2014/main" id="{90F25C99-6D48-4C38-8769-91EE911B00E6}"/>
              </a:ext>
            </a:extLst>
          </p:cNvPr>
          <p:cNvSpPr txBox="1"/>
          <p:nvPr/>
        </p:nvSpPr>
        <p:spPr>
          <a:xfrm>
            <a:off x="1851911" y="8758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0" name="Oval 40">
            <a:extLst>
              <a:ext uri="{FF2B5EF4-FFF2-40B4-BE49-F238E27FC236}">
                <a16:creationId xmlns:a16="http://schemas.microsoft.com/office/drawing/2014/main" id="{EED6FBCC-C7D9-495F-AF50-DF155969E85E}"/>
              </a:ext>
            </a:extLst>
          </p:cNvPr>
          <p:cNvSpPr/>
          <p:nvPr/>
        </p:nvSpPr>
        <p:spPr>
          <a:xfrm>
            <a:off x="8173255" y="1537892"/>
            <a:ext cx="217284" cy="21728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67AE32F-F668-4E0C-8DFC-319733E26684}"/>
              </a:ext>
            </a:extLst>
          </p:cNvPr>
          <p:cNvSpPr/>
          <p:nvPr/>
        </p:nvSpPr>
        <p:spPr>
          <a:xfrm>
            <a:off x="2543460" y="767166"/>
            <a:ext cx="4572000" cy="13277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if(xi==x0 &amp;&amp; </a:t>
            </a:r>
            <a:r>
              <a:rPr lang="en-US" altLang="zh-HK" sz="2007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yi</a:t>
            </a:r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==y0)</a:t>
            </a:r>
          </a:p>
          <a:p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	“It is our classroom”</a:t>
            </a:r>
          </a:p>
          <a:p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else</a:t>
            </a:r>
          </a:p>
          <a:p>
            <a:r>
              <a:rPr lang="en-US" altLang="zh-HK" sz="2007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	“It is not our classroom”</a:t>
            </a:r>
            <a:endParaRPr lang="en-US" altLang="zh-HK" sz="2400" dirty="0"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BEFEE1A2-FD96-4CB4-AE51-2D8CF9062D46}"/>
              </a:ext>
            </a:extLst>
          </p:cNvPr>
          <p:cNvSpPr txBox="1"/>
          <p:nvPr/>
        </p:nvSpPr>
        <p:spPr>
          <a:xfrm>
            <a:off x="7640600" y="911843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21</a:t>
            </a:r>
            <a:r>
              <a:rPr lang="en-US" dirty="0"/>
              <a:t>== x</a:t>
            </a:r>
            <a:r>
              <a:rPr lang="en-US" baseline="-25000" dirty="0"/>
              <a:t>0 </a:t>
            </a:r>
            <a:r>
              <a:rPr lang="en-US" dirty="0"/>
              <a:t>&amp;&amp;</a:t>
            </a:r>
            <a:r>
              <a:rPr lang="en-US" baseline="-25000" dirty="0"/>
              <a:t>  </a:t>
            </a:r>
            <a:r>
              <a:rPr lang="en-US" dirty="0"/>
              <a:t>y</a:t>
            </a:r>
            <a:r>
              <a:rPr lang="en-US" baseline="-25000" dirty="0"/>
              <a:t>21</a:t>
            </a:r>
            <a:r>
              <a:rPr lang="en-US" dirty="0"/>
              <a:t> == y</a:t>
            </a:r>
            <a:r>
              <a:rPr lang="en-US" baseline="-25000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3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2FB84-28E0-4312-A934-D11E6307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00F7C-BC53-4995-A3EC-1C06519AB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8B88C2EC-7171-4125-B668-F0965083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207" y="1399067"/>
            <a:ext cx="7901126" cy="4652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2E4162-6B95-4697-B9CB-769D38C6E0AA}"/>
              </a:ext>
            </a:extLst>
          </p:cNvPr>
          <p:cNvSpPr/>
          <p:nvPr/>
        </p:nvSpPr>
        <p:spPr>
          <a:xfrm>
            <a:off x="2170207" y="1471381"/>
            <a:ext cx="3788557" cy="4509856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6B963F60-B783-437B-8235-68FCCEFE1D9B}"/>
              </a:ext>
            </a:extLst>
          </p:cNvPr>
          <p:cNvSpPr/>
          <p:nvPr/>
        </p:nvSpPr>
        <p:spPr>
          <a:xfrm>
            <a:off x="5958764" y="1470569"/>
            <a:ext cx="4039339" cy="4509856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C1C19DF0-3BA5-422C-9A84-6D563B62E595}"/>
              </a:ext>
            </a:extLst>
          </p:cNvPr>
          <p:cNvSpPr/>
          <p:nvPr/>
        </p:nvSpPr>
        <p:spPr>
          <a:xfrm>
            <a:off x="7940283" y="1469757"/>
            <a:ext cx="2057820" cy="1715014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679579D7-73E7-4CA9-ACA9-AD99B8700301}"/>
              </a:ext>
            </a:extLst>
          </p:cNvPr>
          <p:cNvSpPr/>
          <p:nvPr/>
        </p:nvSpPr>
        <p:spPr>
          <a:xfrm>
            <a:off x="7940282" y="3246582"/>
            <a:ext cx="1232197" cy="1189940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2EA4A8F-A15B-4772-B4AC-F4F25A201A59}"/>
              </a:ext>
            </a:extLst>
          </p:cNvPr>
          <p:cNvSpPr/>
          <p:nvPr/>
        </p:nvSpPr>
        <p:spPr>
          <a:xfrm>
            <a:off x="6037343" y="2292033"/>
            <a:ext cx="1563789" cy="1132435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9689E608-E37C-46C6-8B76-205F9E5715D8}"/>
              </a:ext>
            </a:extLst>
          </p:cNvPr>
          <p:cNvSpPr/>
          <p:nvPr/>
        </p:nvSpPr>
        <p:spPr>
          <a:xfrm>
            <a:off x="2170207" y="3246582"/>
            <a:ext cx="2128432" cy="905855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D3B559DF-F906-499A-BD45-0285BCED4276}"/>
              </a:ext>
            </a:extLst>
          </p:cNvPr>
          <p:cNvSpPr/>
          <p:nvPr/>
        </p:nvSpPr>
        <p:spPr>
          <a:xfrm>
            <a:off x="4369930" y="2980584"/>
            <a:ext cx="1172273" cy="887767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195036E0-9398-453C-AFF7-BE6A1F879D43}"/>
              </a:ext>
            </a:extLst>
          </p:cNvPr>
          <p:cNvSpPr/>
          <p:nvPr/>
        </p:nvSpPr>
        <p:spPr>
          <a:xfrm>
            <a:off x="3180052" y="4224682"/>
            <a:ext cx="1118587" cy="117950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Graphic 21" descr="Trophy">
            <a:extLst>
              <a:ext uri="{FF2B5EF4-FFF2-40B4-BE49-F238E27FC236}">
                <a16:creationId xmlns:a16="http://schemas.microsoft.com/office/drawing/2014/main" id="{5E1E9320-AA1A-47C0-9145-0EF78BF97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0283" y="1560156"/>
            <a:ext cx="577049" cy="5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5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189D3-6CD7-4A87-B921-AC888A8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9BBA2F-0905-40C1-A36B-0BB40509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CA75CF7B-4EF3-408B-BBA0-1CB146F2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246" y="1486447"/>
            <a:ext cx="1132551" cy="666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426458-B165-45B4-B1F1-DA6906859CF7}"/>
              </a:ext>
            </a:extLst>
          </p:cNvPr>
          <p:cNvSpPr/>
          <p:nvPr/>
        </p:nvSpPr>
        <p:spPr>
          <a:xfrm>
            <a:off x="4074569" y="2591056"/>
            <a:ext cx="1056444" cy="54153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Left</a:t>
            </a:r>
            <a:endParaRPr lang="zh-CN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6C27431-B4FE-4E4B-8108-E8399117C02B}"/>
              </a:ext>
            </a:extLst>
          </p:cNvPr>
          <p:cNvSpPr/>
          <p:nvPr/>
        </p:nvSpPr>
        <p:spPr>
          <a:xfrm>
            <a:off x="2095184" y="3817063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L0</a:t>
            </a:r>
            <a:endParaRPr lang="zh-CN" altLang="en-US" dirty="0"/>
          </a:p>
        </p:txBody>
      </p:sp>
      <p:pic>
        <p:nvPicPr>
          <p:cNvPr id="7" name="Graphic 21" descr="Trophy">
            <a:extLst>
              <a:ext uri="{FF2B5EF4-FFF2-40B4-BE49-F238E27FC236}">
                <a16:creationId xmlns:a16="http://schemas.microsoft.com/office/drawing/2014/main" id="{8B7D82ED-F134-4185-A68F-F732A746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0024" y="1499097"/>
            <a:ext cx="577049" cy="577049"/>
          </a:xfrm>
          <a:prstGeom prst="rect">
            <a:avLst/>
          </a:prstGeom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FC4F6743-A84C-43AE-9D4A-3A0F3247EC62}"/>
              </a:ext>
            </a:extLst>
          </p:cNvPr>
          <p:cNvSpPr/>
          <p:nvPr/>
        </p:nvSpPr>
        <p:spPr>
          <a:xfrm>
            <a:off x="6908026" y="2589834"/>
            <a:ext cx="1056444" cy="54153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Right</a:t>
            </a:r>
            <a:endParaRPr lang="zh-CN" altLang="en-US" dirty="0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31E14E59-EEF7-42A2-91FA-358FC9B29694}"/>
              </a:ext>
            </a:extLst>
          </p:cNvPr>
          <p:cNvSpPr/>
          <p:nvPr/>
        </p:nvSpPr>
        <p:spPr>
          <a:xfrm>
            <a:off x="3499335" y="3817063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L1</a:t>
            </a:r>
            <a:endParaRPr lang="zh-CN" altLang="en-US" dirty="0"/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919A2649-1068-46C1-A5D2-7D524B9CF7AD}"/>
              </a:ext>
            </a:extLst>
          </p:cNvPr>
          <p:cNvSpPr/>
          <p:nvPr/>
        </p:nvSpPr>
        <p:spPr>
          <a:xfrm>
            <a:off x="4788220" y="3817062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L2</a:t>
            </a:r>
            <a:endParaRPr lang="zh-CN" altLang="en-US" dirty="0"/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106C3807-767F-4A91-97C9-A8720C573705}"/>
              </a:ext>
            </a:extLst>
          </p:cNvPr>
          <p:cNvSpPr/>
          <p:nvPr/>
        </p:nvSpPr>
        <p:spPr>
          <a:xfrm>
            <a:off x="6303377" y="3817062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R0</a:t>
            </a:r>
            <a:endParaRPr lang="zh-CN" altLang="en-US" dirty="0"/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CEFA1C49-8876-4350-9EDD-50D25309C037}"/>
              </a:ext>
            </a:extLst>
          </p:cNvPr>
          <p:cNvSpPr/>
          <p:nvPr/>
        </p:nvSpPr>
        <p:spPr>
          <a:xfrm>
            <a:off x="7707528" y="3817062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R1</a:t>
            </a:r>
            <a:endParaRPr lang="zh-CN" altLang="en-US" dirty="0"/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0D7F501E-F8D3-454A-B57C-2D3859238C5B}"/>
              </a:ext>
            </a:extLst>
          </p:cNvPr>
          <p:cNvSpPr/>
          <p:nvPr/>
        </p:nvSpPr>
        <p:spPr>
          <a:xfrm>
            <a:off x="9014169" y="3817061"/>
            <a:ext cx="779026" cy="435339"/>
          </a:xfrm>
          <a:prstGeom prst="rect">
            <a:avLst/>
          </a:prstGeom>
          <a:noFill/>
          <a:ln w="57150">
            <a:solidFill>
              <a:srgbClr val="CC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R2</a:t>
            </a:r>
            <a:endParaRPr lang="zh-CN" altLang="en-US" dirty="0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84F5495B-E4DC-4026-8B35-6D8783320F5F}"/>
              </a:ext>
            </a:extLst>
          </p:cNvPr>
          <p:cNvSpPr txBox="1"/>
          <p:nvPr/>
        </p:nvSpPr>
        <p:spPr>
          <a:xfrm>
            <a:off x="1936455" y="4936868"/>
            <a:ext cx="10502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01,02,03</a:t>
            </a:r>
            <a:endParaRPr lang="zh-CN" altLang="en-US" dirty="0"/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2AA6CFDD-BBCF-44A6-9F1B-E427059FE524}"/>
              </a:ext>
            </a:extLst>
          </p:cNvPr>
          <p:cNvSpPr txBox="1"/>
          <p:nvPr/>
        </p:nvSpPr>
        <p:spPr>
          <a:xfrm>
            <a:off x="3031133" y="4936868"/>
            <a:ext cx="1659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04,05,06,07,08</a:t>
            </a:r>
            <a:endParaRPr lang="zh-CN" altLang="en-US" dirty="0"/>
          </a:p>
        </p:txBody>
      </p:sp>
      <p:sp>
        <p:nvSpPr>
          <p:cNvPr id="16" name="TextBox 29">
            <a:extLst>
              <a:ext uri="{FF2B5EF4-FFF2-40B4-BE49-F238E27FC236}">
                <a16:creationId xmlns:a16="http://schemas.microsoft.com/office/drawing/2014/main" id="{35C06999-07F4-42E5-9411-B3685CB35189}"/>
              </a:ext>
            </a:extLst>
          </p:cNvPr>
          <p:cNvSpPr txBox="1"/>
          <p:nvPr/>
        </p:nvSpPr>
        <p:spPr>
          <a:xfrm>
            <a:off x="4805976" y="4936868"/>
            <a:ext cx="745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09,10</a:t>
            </a:r>
            <a:endParaRPr lang="zh-CN" altLang="en-US" dirty="0"/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C50CF74D-39F1-42FE-94E8-40F50AE06F20}"/>
              </a:ext>
            </a:extLst>
          </p:cNvPr>
          <p:cNvSpPr txBox="1"/>
          <p:nvPr/>
        </p:nvSpPr>
        <p:spPr>
          <a:xfrm>
            <a:off x="5695074" y="4936868"/>
            <a:ext cx="1963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11,12,13,14,15,16</a:t>
            </a:r>
            <a:endParaRPr lang="zh-CN" altLang="en-US" dirty="0"/>
          </a:p>
        </p:txBody>
      </p:sp>
      <p:sp>
        <p:nvSpPr>
          <p:cNvPr id="18" name="TextBox 31">
            <a:extLst>
              <a:ext uri="{FF2B5EF4-FFF2-40B4-BE49-F238E27FC236}">
                <a16:creationId xmlns:a16="http://schemas.microsoft.com/office/drawing/2014/main" id="{CF509680-9D34-4D81-86FC-BE076C5E215E}"/>
              </a:ext>
            </a:extLst>
          </p:cNvPr>
          <p:cNvSpPr txBox="1"/>
          <p:nvPr/>
        </p:nvSpPr>
        <p:spPr>
          <a:xfrm>
            <a:off x="7735643" y="4936868"/>
            <a:ext cx="745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17,18</a:t>
            </a:r>
            <a:endParaRPr lang="zh-CN" altLang="en-US" dirty="0"/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1BC32CC2-724E-4E70-8984-BF7CC488485C}"/>
              </a:ext>
            </a:extLst>
          </p:cNvPr>
          <p:cNvSpPr txBox="1"/>
          <p:nvPr/>
        </p:nvSpPr>
        <p:spPr>
          <a:xfrm>
            <a:off x="8584564" y="4936868"/>
            <a:ext cx="16594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19,20,21,22,23</a:t>
            </a:r>
            <a:endParaRPr lang="zh-CN" altLang="en-US" dirty="0"/>
          </a:p>
        </p:txBody>
      </p:sp>
      <p:cxnSp>
        <p:nvCxnSpPr>
          <p:cNvPr id="20" name="Straight Arrow Connector 3">
            <a:extLst>
              <a:ext uri="{FF2B5EF4-FFF2-40B4-BE49-F238E27FC236}">
                <a16:creationId xmlns:a16="http://schemas.microsoft.com/office/drawing/2014/main" id="{9EAE1788-D430-4F15-96E5-0EA4F621167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4602791" y="2153390"/>
            <a:ext cx="1530731" cy="437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CA52AC97-FCA7-4706-9613-C55497B3519A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133522" y="2153390"/>
            <a:ext cx="1302726" cy="436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9">
            <a:extLst>
              <a:ext uri="{FF2B5EF4-FFF2-40B4-BE49-F238E27FC236}">
                <a16:creationId xmlns:a16="http://schemas.microsoft.com/office/drawing/2014/main" id="{83D4235D-7194-4AFD-842D-DC8D242A23A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484697" y="3132594"/>
            <a:ext cx="2118094" cy="684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11">
            <a:extLst>
              <a:ext uri="{FF2B5EF4-FFF2-40B4-BE49-F238E27FC236}">
                <a16:creationId xmlns:a16="http://schemas.microsoft.com/office/drawing/2014/main" id="{A30A089C-D75C-4A4C-BABE-7D363AB1A351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3888848" y="3132594"/>
            <a:ext cx="713943" cy="684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33">
            <a:extLst>
              <a:ext uri="{FF2B5EF4-FFF2-40B4-BE49-F238E27FC236}">
                <a16:creationId xmlns:a16="http://schemas.microsoft.com/office/drawing/2014/main" id="{C98DEF48-B2C0-4C6B-8BA7-00CD65D5D325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4602791" y="3132594"/>
            <a:ext cx="574942" cy="684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35">
            <a:extLst>
              <a:ext uri="{FF2B5EF4-FFF2-40B4-BE49-F238E27FC236}">
                <a16:creationId xmlns:a16="http://schemas.microsoft.com/office/drawing/2014/main" id="{FCC6CF2C-F939-49AE-8367-941DA9DC13E7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6692890" y="3131372"/>
            <a:ext cx="743358" cy="685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37">
            <a:extLst>
              <a:ext uri="{FF2B5EF4-FFF2-40B4-BE49-F238E27FC236}">
                <a16:creationId xmlns:a16="http://schemas.microsoft.com/office/drawing/2014/main" id="{83D5CF7C-91F3-4605-96DA-CDC4E5DFC6B8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7436248" y="3131372"/>
            <a:ext cx="660793" cy="685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39">
            <a:extLst>
              <a:ext uri="{FF2B5EF4-FFF2-40B4-BE49-F238E27FC236}">
                <a16:creationId xmlns:a16="http://schemas.microsoft.com/office/drawing/2014/main" id="{C19D9A10-0FB6-4CFE-B619-75C52D7DE16D}"/>
              </a:ext>
            </a:extLst>
          </p:cNvPr>
          <p:cNvCxnSpPr>
            <a:stCxn id="8" idx="2"/>
            <a:endCxn id="13" idx="0"/>
          </p:cNvCxnSpPr>
          <p:nvPr/>
        </p:nvCxnSpPr>
        <p:spPr>
          <a:xfrm>
            <a:off x="7436248" y="3131372"/>
            <a:ext cx="1967434" cy="6856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41">
            <a:extLst>
              <a:ext uri="{FF2B5EF4-FFF2-40B4-BE49-F238E27FC236}">
                <a16:creationId xmlns:a16="http://schemas.microsoft.com/office/drawing/2014/main" id="{6D9D4776-687F-4420-BEF3-55523330F4D6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flipH="1">
            <a:off x="2461599" y="4252402"/>
            <a:ext cx="23098" cy="684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43">
            <a:extLst>
              <a:ext uri="{FF2B5EF4-FFF2-40B4-BE49-F238E27FC236}">
                <a16:creationId xmlns:a16="http://schemas.microsoft.com/office/drawing/2014/main" id="{1CC79BD3-885C-4152-8BD6-53246AE556D9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flipH="1">
            <a:off x="3860848" y="4252402"/>
            <a:ext cx="28000" cy="684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46">
            <a:extLst>
              <a:ext uri="{FF2B5EF4-FFF2-40B4-BE49-F238E27FC236}">
                <a16:creationId xmlns:a16="http://schemas.microsoft.com/office/drawing/2014/main" id="{A22A412F-7BC0-4ED9-BF5C-8B6D1107A522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5177733" y="4252401"/>
            <a:ext cx="1102" cy="684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48">
            <a:extLst>
              <a:ext uri="{FF2B5EF4-FFF2-40B4-BE49-F238E27FC236}">
                <a16:creationId xmlns:a16="http://schemas.microsoft.com/office/drawing/2014/main" id="{1A0A7110-858C-4F4E-956A-A59A7E4FC9B1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flipH="1">
            <a:off x="6677074" y="4252401"/>
            <a:ext cx="15816" cy="684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50">
            <a:extLst>
              <a:ext uri="{FF2B5EF4-FFF2-40B4-BE49-F238E27FC236}">
                <a16:creationId xmlns:a16="http://schemas.microsoft.com/office/drawing/2014/main" id="{320ABAD2-A09B-4D78-8C4D-5A92FCE183E4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>
            <a:off x="8097041" y="4252401"/>
            <a:ext cx="11461" cy="684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52">
            <a:extLst>
              <a:ext uri="{FF2B5EF4-FFF2-40B4-BE49-F238E27FC236}">
                <a16:creationId xmlns:a16="http://schemas.microsoft.com/office/drawing/2014/main" id="{C708EB8E-4024-4C5D-B409-196ECF6101C1}"/>
              </a:ext>
            </a:extLst>
          </p:cNvPr>
          <p:cNvCxnSpPr>
            <a:stCxn id="13" idx="2"/>
            <a:endCxn id="19" idx="0"/>
          </p:cNvCxnSpPr>
          <p:nvPr/>
        </p:nvCxnSpPr>
        <p:spPr>
          <a:xfrm>
            <a:off x="9403682" y="4252400"/>
            <a:ext cx="10597" cy="684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Graphic 55" descr="Trophy">
            <a:extLst>
              <a:ext uri="{FF2B5EF4-FFF2-40B4-BE49-F238E27FC236}">
                <a16:creationId xmlns:a16="http://schemas.microsoft.com/office/drawing/2014/main" id="{4D6DDAC7-BCF5-4DF8-B7C8-0306A00DE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5945" y="2585934"/>
            <a:ext cx="577049" cy="577049"/>
          </a:xfrm>
          <a:prstGeom prst="rect">
            <a:avLst/>
          </a:prstGeom>
        </p:spPr>
      </p:pic>
      <p:pic>
        <p:nvPicPr>
          <p:cNvPr id="35" name="Graphic 56" descr="Trophy">
            <a:extLst>
              <a:ext uri="{FF2B5EF4-FFF2-40B4-BE49-F238E27FC236}">
                <a16:creationId xmlns:a16="http://schemas.microsoft.com/office/drawing/2014/main" id="{7DE4959B-DD98-40E0-BE7C-0058FAAB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5267" y="3746205"/>
            <a:ext cx="577049" cy="577049"/>
          </a:xfrm>
          <a:prstGeom prst="rect">
            <a:avLst/>
          </a:prstGeom>
        </p:spPr>
      </p:pic>
      <p:pic>
        <p:nvPicPr>
          <p:cNvPr id="36" name="Graphic 57" descr="Trophy">
            <a:extLst>
              <a:ext uri="{FF2B5EF4-FFF2-40B4-BE49-F238E27FC236}">
                <a16:creationId xmlns:a16="http://schemas.microsoft.com/office/drawing/2014/main" id="{10F50013-23FE-4209-8783-F55684DF7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7312" y="4914400"/>
            <a:ext cx="577049" cy="5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2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12AF1-C2D7-4881-8B8F-F7B403A5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Tree data structure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D2045-608D-4B6C-AA76-DE619C783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/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US" altLang="zh-CN" sz="2810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 contain all tree nodes, and </a:t>
            </a:r>
            <a:r>
              <a:rPr lang="en-US" altLang="zh-HK" sz="281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 denote our classroom</a:t>
            </a:r>
          </a:p>
          <a:p>
            <a:pPr marL="914596" lvl="2" indent="0" defTabSz="914400">
              <a:buNone/>
            </a:pPr>
            <a:endParaRPr lang="en-US" altLang="zh-HK" dirty="0">
              <a:latin typeface="Times New Roman" pitchFamily="18" charset="0"/>
              <a:cs typeface="Times New Roman" pitchFamily="18" charset="0"/>
            </a:endParaRPr>
          </a:p>
          <a:p>
            <a:pPr defTabSz="914400"/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Useful operations on a set </a:t>
            </a:r>
            <a:r>
              <a:rPr lang="en-US" altLang="zh-HK" sz="2810" i="1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lvl="1" defTabSz="914400"/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Children(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): find the children of 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lvl="1" defTabSz="914400"/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Search(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): search whether 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 appears in </a:t>
            </a:r>
            <a:r>
              <a:rPr lang="en-US" altLang="zh-HK" sz="2409" i="1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lvl="2" defTabSz="914400"/>
            <a:endParaRPr lang="en-US" altLang="zh-HK" sz="2007" i="1" dirty="0">
              <a:latin typeface="Times New Roman" pitchFamily="18" charset="0"/>
              <a:cs typeface="Times New Roman" pitchFamily="18" charset="0"/>
            </a:endParaRPr>
          </a:p>
          <a:p>
            <a:pPr defTabSz="914400"/>
            <a:r>
              <a:rPr lang="en-US" altLang="zh-HK" sz="2810" i="1" dirty="0">
                <a:latin typeface="Times New Roman" pitchFamily="18" charset="0"/>
                <a:cs typeface="Times New Roman" pitchFamily="18" charset="0"/>
              </a:rPr>
              <a:t>Tree data structure</a:t>
            </a:r>
            <a:r>
              <a:rPr lang="en-US" altLang="zh-HK" sz="2810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1" defTabSz="914400"/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A way of organizing data objects for efficient usage </a:t>
            </a:r>
            <a:endParaRPr lang="en-US" altLang="zh-HK" sz="1205" dirty="0">
              <a:latin typeface="Times New Roman" pitchFamily="18" charset="0"/>
              <a:cs typeface="Times New Roman" pitchFamily="18" charset="0"/>
            </a:endParaRPr>
          </a:p>
          <a:p>
            <a:pPr lvl="1" defTabSz="914400"/>
            <a:r>
              <a:rPr lang="en-US" altLang="zh-HK" sz="2409" dirty="0">
                <a:latin typeface="Times New Roman" pitchFamily="18" charset="0"/>
                <a:cs typeface="Times New Roman" pitchFamily="18" charset="0"/>
              </a:rPr>
              <a:t>Useful operations for designing algorithms</a:t>
            </a:r>
          </a:p>
          <a:p>
            <a:pPr marL="457298" lvl="1" indent="0" defTabSz="914400">
              <a:buNone/>
            </a:pPr>
            <a:endParaRPr lang="en-US" altLang="zh-HK" sz="2409" dirty="0">
              <a:latin typeface="Times New Roman" pitchFamily="18" charset="0"/>
              <a:cs typeface="Times New Roman" pitchFamily="18" charset="0"/>
            </a:endParaRPr>
          </a:p>
          <a:p>
            <a:pPr defTabSz="914400">
              <a:buFont typeface="Wingdings 2" pitchFamily="18" charset="2"/>
              <a:buNone/>
            </a:pPr>
            <a:endParaRPr lang="en-US" altLang="zh-HK" sz="281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96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9B4E14-AE93-4EC7-8A0A-DA1754018C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Algorithm Designs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BD0659A-5405-41AA-BEAA-8C8155A4F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88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98C26-6F33-4CD4-A873-6DC5AA7B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design techniques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A20A3-9FF3-4982-BB71-D8C72B80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technique</a:t>
            </a:r>
          </a:p>
          <a:p>
            <a:pPr lvl="1"/>
            <a:r>
              <a:rPr lang="en-US" altLang="zh-H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solution into a </a:t>
            </a:r>
            <a:r>
              <a:rPr lang="en-US" altLang="zh-H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solution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we have a sorted subarray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[1..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–1], then append an item to obtain a sorted subarray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[1..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4"/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technique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(or divide-and-conquer)</a:t>
            </a:r>
          </a:p>
          <a:p>
            <a:pPr lvl="1"/>
            <a:r>
              <a:rPr lang="en-US" altLang="zh-H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problem into </a:t>
            </a:r>
            <a:r>
              <a:rPr lang="en-US" altLang="zh-H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subproblems</a:t>
            </a:r>
          </a:p>
          <a:p>
            <a:pPr lvl="1"/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find the smallest item in subarray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then sort the subarray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+1..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EA41CD-8E2D-4A5B-8907-385EF6C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20" y="1893686"/>
            <a:ext cx="1376373" cy="481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D00327-3707-4F88-ACF5-80458002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220" y="3991574"/>
            <a:ext cx="1304935" cy="4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2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5A35F-CBF1-4958-984C-405A745C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Real-world problems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E091E-3261-4EBF-8DE7-DC73DA7C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2EF8D317-3B2A-483D-B243-66E1A0CC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520" y="6356080"/>
            <a:ext cx="2132962" cy="364888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7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C4491D-38BB-4759-9F57-B7BFD7372555}" type="slidenum">
              <a:rPr kumimoji="0" lang="zh-TW" altLang="en-GB" sz="1204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" charset="0"/>
                <a:ea typeface="新細明體" panose="02020500000000000000" pitchFamily="18" charset="-120"/>
                <a:cs typeface="+mn-cs"/>
              </a:rPr>
              <a:pPr marL="0" marR="0" lvl="0" indent="0" algn="r" defTabSz="917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zh-TW" sz="1204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7559C16A-64DF-4E62-98BB-A8E2F580D1A2}"/>
              </a:ext>
            </a:extLst>
          </p:cNvPr>
          <p:cNvGrpSpPr/>
          <p:nvPr/>
        </p:nvGrpSpPr>
        <p:grpSpPr>
          <a:xfrm>
            <a:off x="4626412" y="2762387"/>
            <a:ext cx="2550112" cy="2104301"/>
            <a:chOff x="4533856" y="4090935"/>
            <a:chExt cx="4039327" cy="2378701"/>
          </a:xfrm>
        </p:grpSpPr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513766F6-187F-42DC-9E65-8E81232D4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3856" y="4090935"/>
              <a:ext cx="4039327" cy="2378701"/>
            </a:xfrm>
            <a:prstGeom prst="rect">
              <a:avLst/>
            </a:prstGeom>
          </p:spPr>
        </p:pic>
        <p:pic>
          <p:nvPicPr>
            <p:cNvPr id="31" name="Graphic 24" descr="Trophy">
              <a:extLst>
                <a:ext uri="{FF2B5EF4-FFF2-40B4-BE49-F238E27FC236}">
                  <a16:creationId xmlns:a16="http://schemas.microsoft.com/office/drawing/2014/main" id="{D0C58A3D-8B83-4384-B910-6B98EEAC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761" y="4121515"/>
              <a:ext cx="394524" cy="394524"/>
            </a:xfrm>
            <a:prstGeom prst="rect">
              <a:avLst/>
            </a:prstGeom>
          </p:spPr>
        </p:pic>
        <p:pic>
          <p:nvPicPr>
            <p:cNvPr id="32" name="Graphic 15" descr="Man">
              <a:extLst>
                <a:ext uri="{FF2B5EF4-FFF2-40B4-BE49-F238E27FC236}">
                  <a16:creationId xmlns:a16="http://schemas.microsoft.com/office/drawing/2014/main" id="{C034BA2E-1711-488B-8A5C-F4780353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43349" y="5917477"/>
              <a:ext cx="438604" cy="438604"/>
            </a:xfrm>
            <a:prstGeom prst="rect">
              <a:avLst/>
            </a:prstGeom>
          </p:spPr>
        </p:pic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58216FDB-9831-4B4E-900F-10DA72267F2E}"/>
                </a:ext>
              </a:extLst>
            </p:cNvPr>
            <p:cNvSpPr/>
            <p:nvPr/>
          </p:nvSpPr>
          <p:spPr>
            <a:xfrm>
              <a:off x="6063449" y="4536489"/>
              <a:ext cx="2113226" cy="1704513"/>
            </a:xfrm>
            <a:custGeom>
              <a:avLst/>
              <a:gdLst>
                <a:gd name="connsiteX0" fmla="*/ 221941 w 2113226"/>
                <a:gd name="connsiteY0" fmla="*/ 1704513 h 1704513"/>
                <a:gd name="connsiteX1" fmla="*/ 204186 w 2113226"/>
                <a:gd name="connsiteY1" fmla="*/ 1651247 h 1704513"/>
                <a:gd name="connsiteX2" fmla="*/ 168675 w 2113226"/>
                <a:gd name="connsiteY2" fmla="*/ 1597981 h 1704513"/>
                <a:gd name="connsiteX3" fmla="*/ 150920 w 2113226"/>
                <a:gd name="connsiteY3" fmla="*/ 1571348 h 1704513"/>
                <a:gd name="connsiteX4" fmla="*/ 106532 w 2113226"/>
                <a:gd name="connsiteY4" fmla="*/ 1509204 h 1704513"/>
                <a:gd name="connsiteX5" fmla="*/ 88776 w 2113226"/>
                <a:gd name="connsiteY5" fmla="*/ 1482571 h 1704513"/>
                <a:gd name="connsiteX6" fmla="*/ 53266 w 2113226"/>
                <a:gd name="connsiteY6" fmla="*/ 1455938 h 1704513"/>
                <a:gd name="connsiteX7" fmla="*/ 0 w 2113226"/>
                <a:gd name="connsiteY7" fmla="*/ 1420428 h 1704513"/>
                <a:gd name="connsiteX8" fmla="*/ 177553 w 2113226"/>
                <a:gd name="connsiteY8" fmla="*/ 1393794 h 1704513"/>
                <a:gd name="connsiteX9" fmla="*/ 239697 w 2113226"/>
                <a:gd name="connsiteY9" fmla="*/ 1384917 h 1704513"/>
                <a:gd name="connsiteX10" fmla="*/ 319596 w 2113226"/>
                <a:gd name="connsiteY10" fmla="*/ 1367161 h 1704513"/>
                <a:gd name="connsiteX11" fmla="*/ 399495 w 2113226"/>
                <a:gd name="connsiteY11" fmla="*/ 1331651 h 1704513"/>
                <a:gd name="connsiteX12" fmla="*/ 470516 w 2113226"/>
                <a:gd name="connsiteY12" fmla="*/ 1313895 h 1704513"/>
                <a:gd name="connsiteX13" fmla="*/ 550415 w 2113226"/>
                <a:gd name="connsiteY13" fmla="*/ 1278385 h 1704513"/>
                <a:gd name="connsiteX14" fmla="*/ 585926 w 2113226"/>
                <a:gd name="connsiteY14" fmla="*/ 1260629 h 1704513"/>
                <a:gd name="connsiteX15" fmla="*/ 639192 w 2113226"/>
                <a:gd name="connsiteY15" fmla="*/ 1251752 h 1704513"/>
                <a:gd name="connsiteX16" fmla="*/ 1012054 w 2113226"/>
                <a:gd name="connsiteY16" fmla="*/ 1242874 h 1704513"/>
                <a:gd name="connsiteX17" fmla="*/ 1100831 w 2113226"/>
                <a:gd name="connsiteY17" fmla="*/ 1225119 h 1704513"/>
                <a:gd name="connsiteX18" fmla="*/ 1127464 w 2113226"/>
                <a:gd name="connsiteY18" fmla="*/ 1216241 h 1704513"/>
                <a:gd name="connsiteX19" fmla="*/ 1154097 w 2113226"/>
                <a:gd name="connsiteY19" fmla="*/ 1198486 h 1704513"/>
                <a:gd name="connsiteX20" fmla="*/ 1216240 w 2113226"/>
                <a:gd name="connsiteY20" fmla="*/ 1180730 h 1704513"/>
                <a:gd name="connsiteX21" fmla="*/ 1260629 w 2113226"/>
                <a:gd name="connsiteY21" fmla="*/ 1145220 h 1704513"/>
                <a:gd name="connsiteX22" fmla="*/ 1278384 w 2113226"/>
                <a:gd name="connsiteY22" fmla="*/ 1127464 h 1704513"/>
                <a:gd name="connsiteX23" fmla="*/ 1349405 w 2113226"/>
                <a:gd name="connsiteY23" fmla="*/ 1145220 h 1704513"/>
                <a:gd name="connsiteX24" fmla="*/ 1393794 w 2113226"/>
                <a:gd name="connsiteY24" fmla="*/ 1180730 h 1704513"/>
                <a:gd name="connsiteX25" fmla="*/ 1482570 w 2113226"/>
                <a:gd name="connsiteY25" fmla="*/ 1198486 h 1704513"/>
                <a:gd name="connsiteX26" fmla="*/ 1589102 w 2113226"/>
                <a:gd name="connsiteY26" fmla="*/ 1225119 h 1704513"/>
                <a:gd name="connsiteX27" fmla="*/ 1704512 w 2113226"/>
                <a:gd name="connsiteY27" fmla="*/ 1216241 h 1704513"/>
                <a:gd name="connsiteX28" fmla="*/ 1740023 w 2113226"/>
                <a:gd name="connsiteY28" fmla="*/ 1207363 h 1704513"/>
                <a:gd name="connsiteX29" fmla="*/ 1793289 w 2113226"/>
                <a:gd name="connsiteY29" fmla="*/ 1154097 h 1704513"/>
                <a:gd name="connsiteX30" fmla="*/ 1802167 w 2113226"/>
                <a:gd name="connsiteY30" fmla="*/ 852257 h 1704513"/>
                <a:gd name="connsiteX31" fmla="*/ 1819922 w 2113226"/>
                <a:gd name="connsiteY31" fmla="*/ 798991 h 1704513"/>
                <a:gd name="connsiteX32" fmla="*/ 1855433 w 2113226"/>
                <a:gd name="connsiteY32" fmla="*/ 754602 h 1704513"/>
                <a:gd name="connsiteX33" fmla="*/ 1864310 w 2113226"/>
                <a:gd name="connsiteY33" fmla="*/ 727969 h 1704513"/>
                <a:gd name="connsiteX34" fmla="*/ 1882066 w 2113226"/>
                <a:gd name="connsiteY34" fmla="*/ 710214 h 1704513"/>
                <a:gd name="connsiteX35" fmla="*/ 1899821 w 2113226"/>
                <a:gd name="connsiteY35" fmla="*/ 683581 h 1704513"/>
                <a:gd name="connsiteX36" fmla="*/ 1908699 w 2113226"/>
                <a:gd name="connsiteY36" fmla="*/ 648070 h 1704513"/>
                <a:gd name="connsiteX37" fmla="*/ 1926454 w 2113226"/>
                <a:gd name="connsiteY37" fmla="*/ 621437 h 1704513"/>
                <a:gd name="connsiteX38" fmla="*/ 1935332 w 2113226"/>
                <a:gd name="connsiteY38" fmla="*/ 594804 h 1704513"/>
                <a:gd name="connsiteX39" fmla="*/ 1944209 w 2113226"/>
                <a:gd name="connsiteY39" fmla="*/ 497150 h 1704513"/>
                <a:gd name="connsiteX40" fmla="*/ 1953087 w 2113226"/>
                <a:gd name="connsiteY40" fmla="*/ 470517 h 1704513"/>
                <a:gd name="connsiteX41" fmla="*/ 1988598 w 2113226"/>
                <a:gd name="connsiteY41" fmla="*/ 435006 h 1704513"/>
                <a:gd name="connsiteX42" fmla="*/ 2041864 w 2113226"/>
                <a:gd name="connsiteY42" fmla="*/ 390618 h 1704513"/>
                <a:gd name="connsiteX43" fmla="*/ 2068497 w 2113226"/>
                <a:gd name="connsiteY43" fmla="*/ 381740 h 1704513"/>
                <a:gd name="connsiteX44" fmla="*/ 2112885 w 2113226"/>
                <a:gd name="connsiteY44" fmla="*/ 328474 h 1704513"/>
                <a:gd name="connsiteX45" fmla="*/ 2104007 w 2113226"/>
                <a:gd name="connsiteY45" fmla="*/ 266330 h 1704513"/>
                <a:gd name="connsiteX46" fmla="*/ 2086252 w 2113226"/>
                <a:gd name="connsiteY46" fmla="*/ 284086 h 1704513"/>
                <a:gd name="connsiteX47" fmla="*/ 1988598 w 2113226"/>
                <a:gd name="connsiteY47" fmla="*/ 301841 h 1704513"/>
                <a:gd name="connsiteX48" fmla="*/ 1908699 w 2113226"/>
                <a:gd name="connsiteY48" fmla="*/ 292963 h 1704513"/>
                <a:gd name="connsiteX49" fmla="*/ 1882066 w 2113226"/>
                <a:gd name="connsiteY49" fmla="*/ 266330 h 1704513"/>
                <a:gd name="connsiteX50" fmla="*/ 1819922 w 2113226"/>
                <a:gd name="connsiteY50" fmla="*/ 186431 h 1704513"/>
                <a:gd name="connsiteX51" fmla="*/ 1811044 w 2113226"/>
                <a:gd name="connsiteY51" fmla="*/ 159798 h 1704513"/>
                <a:gd name="connsiteX52" fmla="*/ 1722268 w 2113226"/>
                <a:gd name="connsiteY52" fmla="*/ 88777 h 1704513"/>
                <a:gd name="connsiteX53" fmla="*/ 1695634 w 2113226"/>
                <a:gd name="connsiteY53" fmla="*/ 79899 h 1704513"/>
                <a:gd name="connsiteX54" fmla="*/ 1642368 w 2113226"/>
                <a:gd name="connsiteY54" fmla="*/ 44389 h 1704513"/>
                <a:gd name="connsiteX55" fmla="*/ 1615735 w 2113226"/>
                <a:gd name="connsiteY55" fmla="*/ 35511 h 1704513"/>
                <a:gd name="connsiteX56" fmla="*/ 1553592 w 2113226"/>
                <a:gd name="connsiteY56" fmla="*/ 8878 h 1704513"/>
                <a:gd name="connsiteX57" fmla="*/ 1526959 w 2113226"/>
                <a:gd name="connsiteY57" fmla="*/ 0 h 170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13226" h="1704513">
                  <a:moveTo>
                    <a:pt x="221941" y="1704513"/>
                  </a:moveTo>
                  <a:cubicBezTo>
                    <a:pt x="216023" y="1686758"/>
                    <a:pt x="212556" y="1667987"/>
                    <a:pt x="204186" y="1651247"/>
                  </a:cubicBezTo>
                  <a:cubicBezTo>
                    <a:pt x="194643" y="1632161"/>
                    <a:pt x="180512" y="1615736"/>
                    <a:pt x="168675" y="1597981"/>
                  </a:cubicBezTo>
                  <a:lnTo>
                    <a:pt x="150920" y="1571348"/>
                  </a:lnTo>
                  <a:cubicBezTo>
                    <a:pt x="109090" y="1508601"/>
                    <a:pt x="161572" y="1586259"/>
                    <a:pt x="106532" y="1509204"/>
                  </a:cubicBezTo>
                  <a:cubicBezTo>
                    <a:pt x="100330" y="1500522"/>
                    <a:pt x="96321" y="1490116"/>
                    <a:pt x="88776" y="1482571"/>
                  </a:cubicBezTo>
                  <a:cubicBezTo>
                    <a:pt x="78314" y="1472109"/>
                    <a:pt x="64633" y="1465410"/>
                    <a:pt x="53266" y="1455938"/>
                  </a:cubicBezTo>
                  <a:cubicBezTo>
                    <a:pt x="12599" y="1422049"/>
                    <a:pt x="64425" y="1452641"/>
                    <a:pt x="0" y="1420428"/>
                  </a:cubicBezTo>
                  <a:cubicBezTo>
                    <a:pt x="75731" y="1395183"/>
                    <a:pt x="11689" y="1414527"/>
                    <a:pt x="177553" y="1393794"/>
                  </a:cubicBezTo>
                  <a:cubicBezTo>
                    <a:pt x="198316" y="1391199"/>
                    <a:pt x="219057" y="1388357"/>
                    <a:pt x="239697" y="1384917"/>
                  </a:cubicBezTo>
                  <a:cubicBezTo>
                    <a:pt x="273503" y="1379283"/>
                    <a:pt x="287678" y="1375141"/>
                    <a:pt x="319596" y="1367161"/>
                  </a:cubicBezTo>
                  <a:cubicBezTo>
                    <a:pt x="354575" y="1343842"/>
                    <a:pt x="348783" y="1344330"/>
                    <a:pt x="399495" y="1331651"/>
                  </a:cubicBezTo>
                  <a:lnTo>
                    <a:pt x="470516" y="1313895"/>
                  </a:lnTo>
                  <a:cubicBezTo>
                    <a:pt x="548868" y="1261661"/>
                    <a:pt x="423621" y="1341784"/>
                    <a:pt x="550415" y="1278385"/>
                  </a:cubicBezTo>
                  <a:cubicBezTo>
                    <a:pt x="562252" y="1272466"/>
                    <a:pt x="573250" y="1264432"/>
                    <a:pt x="585926" y="1260629"/>
                  </a:cubicBezTo>
                  <a:cubicBezTo>
                    <a:pt x="603167" y="1255457"/>
                    <a:pt x="621207" y="1252501"/>
                    <a:pt x="639192" y="1251752"/>
                  </a:cubicBezTo>
                  <a:cubicBezTo>
                    <a:pt x="763407" y="1246576"/>
                    <a:pt x="887767" y="1245833"/>
                    <a:pt x="1012054" y="1242874"/>
                  </a:cubicBezTo>
                  <a:cubicBezTo>
                    <a:pt x="1041646" y="1236956"/>
                    <a:pt x="1072201" y="1234663"/>
                    <a:pt x="1100831" y="1225119"/>
                  </a:cubicBezTo>
                  <a:cubicBezTo>
                    <a:pt x="1109709" y="1222160"/>
                    <a:pt x="1119094" y="1220426"/>
                    <a:pt x="1127464" y="1216241"/>
                  </a:cubicBezTo>
                  <a:cubicBezTo>
                    <a:pt x="1137007" y="1211469"/>
                    <a:pt x="1144554" y="1203258"/>
                    <a:pt x="1154097" y="1198486"/>
                  </a:cubicBezTo>
                  <a:cubicBezTo>
                    <a:pt x="1166833" y="1192118"/>
                    <a:pt x="1204862" y="1183575"/>
                    <a:pt x="1216240" y="1180730"/>
                  </a:cubicBezTo>
                  <a:cubicBezTo>
                    <a:pt x="1259121" y="1137851"/>
                    <a:pt x="1204621" y="1190027"/>
                    <a:pt x="1260629" y="1145220"/>
                  </a:cubicBezTo>
                  <a:cubicBezTo>
                    <a:pt x="1267165" y="1139991"/>
                    <a:pt x="1272466" y="1133383"/>
                    <a:pt x="1278384" y="1127464"/>
                  </a:cubicBezTo>
                  <a:cubicBezTo>
                    <a:pt x="1287933" y="1129374"/>
                    <a:pt x="1335755" y="1137030"/>
                    <a:pt x="1349405" y="1145220"/>
                  </a:cubicBezTo>
                  <a:cubicBezTo>
                    <a:pt x="1379708" y="1163402"/>
                    <a:pt x="1353820" y="1167405"/>
                    <a:pt x="1393794" y="1180730"/>
                  </a:cubicBezTo>
                  <a:cubicBezTo>
                    <a:pt x="1485857" y="1211418"/>
                    <a:pt x="1411457" y="1171819"/>
                    <a:pt x="1482570" y="1198486"/>
                  </a:cubicBezTo>
                  <a:cubicBezTo>
                    <a:pt x="1567842" y="1230463"/>
                    <a:pt x="1453711" y="1208194"/>
                    <a:pt x="1589102" y="1225119"/>
                  </a:cubicBezTo>
                  <a:cubicBezTo>
                    <a:pt x="1627572" y="1222160"/>
                    <a:pt x="1666193" y="1220749"/>
                    <a:pt x="1704512" y="1216241"/>
                  </a:cubicBezTo>
                  <a:cubicBezTo>
                    <a:pt x="1716630" y="1214815"/>
                    <a:pt x="1730027" y="1214360"/>
                    <a:pt x="1740023" y="1207363"/>
                  </a:cubicBezTo>
                  <a:cubicBezTo>
                    <a:pt x="1760594" y="1192963"/>
                    <a:pt x="1793289" y="1154097"/>
                    <a:pt x="1793289" y="1154097"/>
                  </a:cubicBezTo>
                  <a:cubicBezTo>
                    <a:pt x="1796248" y="1053484"/>
                    <a:pt x="1794639" y="952632"/>
                    <a:pt x="1802167" y="852257"/>
                  </a:cubicBezTo>
                  <a:cubicBezTo>
                    <a:pt x="1803567" y="833594"/>
                    <a:pt x="1809541" y="814564"/>
                    <a:pt x="1819922" y="798991"/>
                  </a:cubicBezTo>
                  <a:cubicBezTo>
                    <a:pt x="1842320" y="765393"/>
                    <a:pt x="1830132" y="779903"/>
                    <a:pt x="1855433" y="754602"/>
                  </a:cubicBezTo>
                  <a:cubicBezTo>
                    <a:pt x="1858392" y="745724"/>
                    <a:pt x="1859495" y="735993"/>
                    <a:pt x="1864310" y="727969"/>
                  </a:cubicBezTo>
                  <a:cubicBezTo>
                    <a:pt x="1868616" y="720792"/>
                    <a:pt x="1876837" y="716750"/>
                    <a:pt x="1882066" y="710214"/>
                  </a:cubicBezTo>
                  <a:cubicBezTo>
                    <a:pt x="1888731" y="701883"/>
                    <a:pt x="1893903" y="692459"/>
                    <a:pt x="1899821" y="683581"/>
                  </a:cubicBezTo>
                  <a:cubicBezTo>
                    <a:pt x="1902780" y="671744"/>
                    <a:pt x="1903893" y="659285"/>
                    <a:pt x="1908699" y="648070"/>
                  </a:cubicBezTo>
                  <a:cubicBezTo>
                    <a:pt x="1912902" y="638263"/>
                    <a:pt x="1921682" y="630980"/>
                    <a:pt x="1926454" y="621437"/>
                  </a:cubicBezTo>
                  <a:cubicBezTo>
                    <a:pt x="1930639" y="613067"/>
                    <a:pt x="1932373" y="603682"/>
                    <a:pt x="1935332" y="594804"/>
                  </a:cubicBezTo>
                  <a:cubicBezTo>
                    <a:pt x="1938291" y="562253"/>
                    <a:pt x="1939587" y="529507"/>
                    <a:pt x="1944209" y="497150"/>
                  </a:cubicBezTo>
                  <a:cubicBezTo>
                    <a:pt x="1945532" y="487886"/>
                    <a:pt x="1947648" y="478132"/>
                    <a:pt x="1953087" y="470517"/>
                  </a:cubicBezTo>
                  <a:cubicBezTo>
                    <a:pt x="1962817" y="456895"/>
                    <a:pt x="1976761" y="446843"/>
                    <a:pt x="1988598" y="435006"/>
                  </a:cubicBezTo>
                  <a:cubicBezTo>
                    <a:pt x="2008233" y="415371"/>
                    <a:pt x="2017143" y="402978"/>
                    <a:pt x="2041864" y="390618"/>
                  </a:cubicBezTo>
                  <a:cubicBezTo>
                    <a:pt x="2050234" y="386433"/>
                    <a:pt x="2059619" y="384699"/>
                    <a:pt x="2068497" y="381740"/>
                  </a:cubicBezTo>
                  <a:cubicBezTo>
                    <a:pt x="2075203" y="375034"/>
                    <a:pt x="2111512" y="342207"/>
                    <a:pt x="2112885" y="328474"/>
                  </a:cubicBezTo>
                  <a:cubicBezTo>
                    <a:pt x="2114967" y="307653"/>
                    <a:pt x="2106966" y="287045"/>
                    <a:pt x="2104007" y="266330"/>
                  </a:cubicBezTo>
                  <a:cubicBezTo>
                    <a:pt x="2098089" y="272249"/>
                    <a:pt x="2093738" y="280343"/>
                    <a:pt x="2086252" y="284086"/>
                  </a:cubicBezTo>
                  <a:cubicBezTo>
                    <a:pt x="2069513" y="292456"/>
                    <a:pt x="1995813" y="300810"/>
                    <a:pt x="1988598" y="301841"/>
                  </a:cubicBezTo>
                  <a:cubicBezTo>
                    <a:pt x="1961965" y="298882"/>
                    <a:pt x="1934121" y="301437"/>
                    <a:pt x="1908699" y="292963"/>
                  </a:cubicBezTo>
                  <a:cubicBezTo>
                    <a:pt x="1896788" y="288993"/>
                    <a:pt x="1889774" y="276240"/>
                    <a:pt x="1882066" y="266330"/>
                  </a:cubicBezTo>
                  <a:cubicBezTo>
                    <a:pt x="1807735" y="170762"/>
                    <a:pt x="1880387" y="246896"/>
                    <a:pt x="1819922" y="186431"/>
                  </a:cubicBezTo>
                  <a:cubicBezTo>
                    <a:pt x="1816963" y="177553"/>
                    <a:pt x="1816789" y="167185"/>
                    <a:pt x="1811044" y="159798"/>
                  </a:cubicBezTo>
                  <a:cubicBezTo>
                    <a:pt x="1778461" y="117905"/>
                    <a:pt x="1764405" y="106835"/>
                    <a:pt x="1722268" y="88777"/>
                  </a:cubicBezTo>
                  <a:cubicBezTo>
                    <a:pt x="1713666" y="85091"/>
                    <a:pt x="1703815" y="84444"/>
                    <a:pt x="1695634" y="79899"/>
                  </a:cubicBezTo>
                  <a:cubicBezTo>
                    <a:pt x="1676980" y="69536"/>
                    <a:pt x="1662612" y="51137"/>
                    <a:pt x="1642368" y="44389"/>
                  </a:cubicBezTo>
                  <a:cubicBezTo>
                    <a:pt x="1633490" y="41430"/>
                    <a:pt x="1624105" y="39696"/>
                    <a:pt x="1615735" y="35511"/>
                  </a:cubicBezTo>
                  <a:cubicBezTo>
                    <a:pt x="1543655" y="-529"/>
                    <a:pt x="1639814" y="33514"/>
                    <a:pt x="1553592" y="8878"/>
                  </a:cubicBezTo>
                  <a:cubicBezTo>
                    <a:pt x="1544594" y="6307"/>
                    <a:pt x="1526959" y="0"/>
                    <a:pt x="1526959" y="0"/>
                  </a:cubicBezTo>
                </a:path>
              </a:pathLst>
            </a:custGeom>
            <a:noFill/>
            <a:ln w="57150">
              <a:solidFill>
                <a:srgbClr val="C404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Freeform: Shape 19">
              <a:extLst>
                <a:ext uri="{FF2B5EF4-FFF2-40B4-BE49-F238E27FC236}">
                  <a16:creationId xmlns:a16="http://schemas.microsoft.com/office/drawing/2014/main" id="{24F97B5E-1FA0-4071-BF60-13A2226392DB}"/>
                </a:ext>
              </a:extLst>
            </p:cNvPr>
            <p:cNvSpPr/>
            <p:nvPr/>
          </p:nvSpPr>
          <p:spPr>
            <a:xfrm>
              <a:off x="5724906" y="4562671"/>
              <a:ext cx="2060811" cy="1660576"/>
            </a:xfrm>
            <a:custGeom>
              <a:avLst/>
              <a:gdLst>
                <a:gd name="connsiteX0" fmla="*/ 569362 w 2060811"/>
                <a:gd name="connsiteY0" fmla="*/ 1660576 h 1660576"/>
                <a:gd name="connsiteX1" fmla="*/ 533851 w 2060811"/>
                <a:gd name="connsiteY1" fmla="*/ 1607310 h 1660576"/>
                <a:gd name="connsiteX2" fmla="*/ 507218 w 2060811"/>
                <a:gd name="connsiteY2" fmla="*/ 1580677 h 1660576"/>
                <a:gd name="connsiteX3" fmla="*/ 480585 w 2060811"/>
                <a:gd name="connsiteY3" fmla="*/ 1536288 h 1660576"/>
                <a:gd name="connsiteX4" fmla="*/ 453952 w 2060811"/>
                <a:gd name="connsiteY4" fmla="*/ 1509655 h 1660576"/>
                <a:gd name="connsiteX5" fmla="*/ 436197 w 2060811"/>
                <a:gd name="connsiteY5" fmla="*/ 1483022 h 1660576"/>
                <a:gd name="connsiteX6" fmla="*/ 409564 w 2060811"/>
                <a:gd name="connsiteY6" fmla="*/ 1465267 h 1660576"/>
                <a:gd name="connsiteX7" fmla="*/ 382931 w 2060811"/>
                <a:gd name="connsiteY7" fmla="*/ 1438634 h 1660576"/>
                <a:gd name="connsiteX8" fmla="*/ 320787 w 2060811"/>
                <a:gd name="connsiteY8" fmla="*/ 1412001 h 1660576"/>
                <a:gd name="connsiteX9" fmla="*/ 267521 w 2060811"/>
                <a:gd name="connsiteY9" fmla="*/ 1367612 h 1660576"/>
                <a:gd name="connsiteX10" fmla="*/ 232011 w 2060811"/>
                <a:gd name="connsiteY10" fmla="*/ 1358735 h 1660576"/>
                <a:gd name="connsiteX11" fmla="*/ 214255 w 2060811"/>
                <a:gd name="connsiteY11" fmla="*/ 1340979 h 1660576"/>
                <a:gd name="connsiteX12" fmla="*/ 152111 w 2060811"/>
                <a:gd name="connsiteY12" fmla="*/ 1323224 h 1660576"/>
                <a:gd name="connsiteX13" fmla="*/ 81090 w 2060811"/>
                <a:gd name="connsiteY13" fmla="*/ 1261080 h 1660576"/>
                <a:gd name="connsiteX14" fmla="*/ 72212 w 2060811"/>
                <a:gd name="connsiteY14" fmla="*/ 1065772 h 1660576"/>
                <a:gd name="connsiteX15" fmla="*/ 54457 w 2060811"/>
                <a:gd name="connsiteY15" fmla="*/ 1039139 h 1660576"/>
                <a:gd name="connsiteX16" fmla="*/ 18946 w 2060811"/>
                <a:gd name="connsiteY16" fmla="*/ 968117 h 1660576"/>
                <a:gd name="connsiteX17" fmla="*/ 1191 w 2060811"/>
                <a:gd name="connsiteY17" fmla="*/ 914851 h 1660576"/>
                <a:gd name="connsiteX18" fmla="*/ 10069 w 2060811"/>
                <a:gd name="connsiteY18" fmla="*/ 888218 h 1660576"/>
                <a:gd name="connsiteX19" fmla="*/ 329665 w 2060811"/>
                <a:gd name="connsiteY19" fmla="*/ 879341 h 1660576"/>
                <a:gd name="connsiteX20" fmla="*/ 374053 w 2060811"/>
                <a:gd name="connsiteY20" fmla="*/ 843830 h 1660576"/>
                <a:gd name="connsiteX21" fmla="*/ 436197 w 2060811"/>
                <a:gd name="connsiteY21" fmla="*/ 826075 h 1660576"/>
                <a:gd name="connsiteX22" fmla="*/ 462830 w 2060811"/>
                <a:gd name="connsiteY22" fmla="*/ 781686 h 1660576"/>
                <a:gd name="connsiteX23" fmla="*/ 498341 w 2060811"/>
                <a:gd name="connsiteY23" fmla="*/ 684032 h 1660576"/>
                <a:gd name="connsiteX24" fmla="*/ 524974 w 2060811"/>
                <a:gd name="connsiteY24" fmla="*/ 648521 h 1660576"/>
                <a:gd name="connsiteX25" fmla="*/ 587117 w 2060811"/>
                <a:gd name="connsiteY25" fmla="*/ 595255 h 1660576"/>
                <a:gd name="connsiteX26" fmla="*/ 693649 w 2060811"/>
                <a:gd name="connsiteY26" fmla="*/ 577500 h 1660576"/>
                <a:gd name="connsiteX27" fmla="*/ 800181 w 2060811"/>
                <a:gd name="connsiteY27" fmla="*/ 559745 h 1660576"/>
                <a:gd name="connsiteX28" fmla="*/ 853447 w 2060811"/>
                <a:gd name="connsiteY28" fmla="*/ 533112 h 1660576"/>
                <a:gd name="connsiteX29" fmla="*/ 888958 w 2060811"/>
                <a:gd name="connsiteY29" fmla="*/ 488723 h 1660576"/>
                <a:gd name="connsiteX30" fmla="*/ 951102 w 2060811"/>
                <a:gd name="connsiteY30" fmla="*/ 470968 h 1660576"/>
                <a:gd name="connsiteX31" fmla="*/ 968857 w 2060811"/>
                <a:gd name="connsiteY31" fmla="*/ 453212 h 1660576"/>
                <a:gd name="connsiteX32" fmla="*/ 1377230 w 2060811"/>
                <a:gd name="connsiteY32" fmla="*/ 453212 h 1660576"/>
                <a:gd name="connsiteX33" fmla="*/ 1457129 w 2060811"/>
                <a:gd name="connsiteY33" fmla="*/ 470968 h 1660576"/>
                <a:gd name="connsiteX34" fmla="*/ 1501517 w 2060811"/>
                <a:gd name="connsiteY34" fmla="*/ 462090 h 1660576"/>
                <a:gd name="connsiteX35" fmla="*/ 1545906 w 2060811"/>
                <a:gd name="connsiteY35" fmla="*/ 426579 h 1660576"/>
                <a:gd name="connsiteX36" fmla="*/ 1572539 w 2060811"/>
                <a:gd name="connsiteY36" fmla="*/ 382191 h 1660576"/>
                <a:gd name="connsiteX37" fmla="*/ 1581416 w 2060811"/>
                <a:gd name="connsiteY37" fmla="*/ 355558 h 1660576"/>
                <a:gd name="connsiteX38" fmla="*/ 1590294 w 2060811"/>
                <a:gd name="connsiteY38" fmla="*/ 320047 h 1660576"/>
                <a:gd name="connsiteX39" fmla="*/ 1616927 w 2060811"/>
                <a:gd name="connsiteY39" fmla="*/ 302292 h 1660576"/>
                <a:gd name="connsiteX40" fmla="*/ 1927645 w 2060811"/>
                <a:gd name="connsiteY40" fmla="*/ 302292 h 1660576"/>
                <a:gd name="connsiteX41" fmla="*/ 1954278 w 2060811"/>
                <a:gd name="connsiteY41" fmla="*/ 284537 h 1660576"/>
                <a:gd name="connsiteX42" fmla="*/ 2007544 w 2060811"/>
                <a:gd name="connsiteY42" fmla="*/ 266781 h 1660576"/>
                <a:gd name="connsiteX43" fmla="*/ 2025300 w 2060811"/>
                <a:gd name="connsiteY43" fmla="*/ 249026 h 1660576"/>
                <a:gd name="connsiteX44" fmla="*/ 2060811 w 2060811"/>
                <a:gd name="connsiteY44" fmla="*/ 204638 h 1660576"/>
                <a:gd name="connsiteX45" fmla="*/ 2034177 w 2060811"/>
                <a:gd name="connsiteY45" fmla="*/ 106983 h 1660576"/>
                <a:gd name="connsiteX46" fmla="*/ 1989789 w 2060811"/>
                <a:gd name="connsiteY46" fmla="*/ 53717 h 1660576"/>
                <a:gd name="connsiteX47" fmla="*/ 1936523 w 2060811"/>
                <a:gd name="connsiteY47" fmla="*/ 18207 h 1660576"/>
                <a:gd name="connsiteX48" fmla="*/ 1883257 w 2060811"/>
                <a:gd name="connsiteY48" fmla="*/ 451 h 166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060811" h="1660576">
                  <a:moveTo>
                    <a:pt x="569362" y="1660576"/>
                  </a:moveTo>
                  <a:cubicBezTo>
                    <a:pt x="557525" y="1642821"/>
                    <a:pt x="546952" y="1624154"/>
                    <a:pt x="533851" y="1607310"/>
                  </a:cubicBezTo>
                  <a:cubicBezTo>
                    <a:pt x="526143" y="1597400"/>
                    <a:pt x="514751" y="1590721"/>
                    <a:pt x="507218" y="1580677"/>
                  </a:cubicBezTo>
                  <a:cubicBezTo>
                    <a:pt x="496865" y="1566873"/>
                    <a:pt x="490938" y="1550092"/>
                    <a:pt x="480585" y="1536288"/>
                  </a:cubicBezTo>
                  <a:cubicBezTo>
                    <a:pt x="473052" y="1526244"/>
                    <a:pt x="461989" y="1519300"/>
                    <a:pt x="453952" y="1509655"/>
                  </a:cubicBezTo>
                  <a:cubicBezTo>
                    <a:pt x="447122" y="1501458"/>
                    <a:pt x="443742" y="1490567"/>
                    <a:pt x="436197" y="1483022"/>
                  </a:cubicBezTo>
                  <a:cubicBezTo>
                    <a:pt x="428652" y="1475477"/>
                    <a:pt x="417761" y="1472097"/>
                    <a:pt x="409564" y="1465267"/>
                  </a:cubicBezTo>
                  <a:cubicBezTo>
                    <a:pt x="399919" y="1457230"/>
                    <a:pt x="393147" y="1445931"/>
                    <a:pt x="382931" y="1438634"/>
                  </a:cubicBezTo>
                  <a:cubicBezTo>
                    <a:pt x="363735" y="1424923"/>
                    <a:pt x="342520" y="1419246"/>
                    <a:pt x="320787" y="1412001"/>
                  </a:cubicBezTo>
                  <a:cubicBezTo>
                    <a:pt x="304790" y="1396004"/>
                    <a:pt x="289149" y="1376881"/>
                    <a:pt x="267521" y="1367612"/>
                  </a:cubicBezTo>
                  <a:cubicBezTo>
                    <a:pt x="256307" y="1362806"/>
                    <a:pt x="243848" y="1361694"/>
                    <a:pt x="232011" y="1358735"/>
                  </a:cubicBezTo>
                  <a:cubicBezTo>
                    <a:pt x="226092" y="1352816"/>
                    <a:pt x="221432" y="1345285"/>
                    <a:pt x="214255" y="1340979"/>
                  </a:cubicBezTo>
                  <a:cubicBezTo>
                    <a:pt x="205161" y="1335523"/>
                    <a:pt x="158739" y="1324881"/>
                    <a:pt x="152111" y="1323224"/>
                  </a:cubicBezTo>
                  <a:cubicBezTo>
                    <a:pt x="89967" y="1281795"/>
                    <a:pt x="110682" y="1305468"/>
                    <a:pt x="81090" y="1261080"/>
                  </a:cubicBezTo>
                  <a:cubicBezTo>
                    <a:pt x="78131" y="1195977"/>
                    <a:pt x="79977" y="1130478"/>
                    <a:pt x="72212" y="1065772"/>
                  </a:cubicBezTo>
                  <a:cubicBezTo>
                    <a:pt x="70941" y="1055178"/>
                    <a:pt x="58790" y="1048889"/>
                    <a:pt x="54457" y="1039139"/>
                  </a:cubicBezTo>
                  <a:cubicBezTo>
                    <a:pt x="21814" y="965691"/>
                    <a:pt x="55411" y="1004582"/>
                    <a:pt x="18946" y="968117"/>
                  </a:cubicBezTo>
                  <a:cubicBezTo>
                    <a:pt x="13028" y="950362"/>
                    <a:pt x="-4728" y="932606"/>
                    <a:pt x="1191" y="914851"/>
                  </a:cubicBezTo>
                  <a:cubicBezTo>
                    <a:pt x="4150" y="905973"/>
                    <a:pt x="765" y="889224"/>
                    <a:pt x="10069" y="888218"/>
                  </a:cubicBezTo>
                  <a:cubicBezTo>
                    <a:pt x="116025" y="876764"/>
                    <a:pt x="223133" y="882300"/>
                    <a:pt x="329665" y="879341"/>
                  </a:cubicBezTo>
                  <a:cubicBezTo>
                    <a:pt x="346181" y="862825"/>
                    <a:pt x="351653" y="855030"/>
                    <a:pt x="374053" y="843830"/>
                  </a:cubicBezTo>
                  <a:cubicBezTo>
                    <a:pt x="386793" y="837460"/>
                    <a:pt x="424814" y="828921"/>
                    <a:pt x="436197" y="826075"/>
                  </a:cubicBezTo>
                  <a:cubicBezTo>
                    <a:pt x="474975" y="709746"/>
                    <a:pt x="414082" y="879184"/>
                    <a:pt x="462830" y="781686"/>
                  </a:cubicBezTo>
                  <a:cubicBezTo>
                    <a:pt x="498043" y="711257"/>
                    <a:pt x="463059" y="747538"/>
                    <a:pt x="498341" y="684032"/>
                  </a:cubicBezTo>
                  <a:cubicBezTo>
                    <a:pt x="505527" y="671098"/>
                    <a:pt x="515345" y="659755"/>
                    <a:pt x="524974" y="648521"/>
                  </a:cubicBezTo>
                  <a:cubicBezTo>
                    <a:pt x="540085" y="630891"/>
                    <a:pt x="567471" y="606481"/>
                    <a:pt x="587117" y="595255"/>
                  </a:cubicBezTo>
                  <a:cubicBezTo>
                    <a:pt x="612376" y="580822"/>
                    <a:pt x="681183" y="579058"/>
                    <a:pt x="693649" y="577500"/>
                  </a:cubicBezTo>
                  <a:cubicBezTo>
                    <a:pt x="752373" y="570159"/>
                    <a:pt x="748512" y="570078"/>
                    <a:pt x="800181" y="559745"/>
                  </a:cubicBezTo>
                  <a:cubicBezTo>
                    <a:pt x="841531" y="518395"/>
                    <a:pt x="788000" y="565835"/>
                    <a:pt x="853447" y="533112"/>
                  </a:cubicBezTo>
                  <a:cubicBezTo>
                    <a:pt x="877581" y="521045"/>
                    <a:pt x="868046" y="505452"/>
                    <a:pt x="888958" y="488723"/>
                  </a:cubicBezTo>
                  <a:cubicBezTo>
                    <a:pt x="894745" y="484093"/>
                    <a:pt x="948785" y="471547"/>
                    <a:pt x="951102" y="470968"/>
                  </a:cubicBezTo>
                  <a:cubicBezTo>
                    <a:pt x="957020" y="465049"/>
                    <a:pt x="960630" y="454755"/>
                    <a:pt x="968857" y="453212"/>
                  </a:cubicBezTo>
                  <a:cubicBezTo>
                    <a:pt x="1071546" y="433958"/>
                    <a:pt x="1316454" y="451313"/>
                    <a:pt x="1377230" y="453212"/>
                  </a:cubicBezTo>
                  <a:cubicBezTo>
                    <a:pt x="1404694" y="462367"/>
                    <a:pt x="1425881" y="470968"/>
                    <a:pt x="1457129" y="470968"/>
                  </a:cubicBezTo>
                  <a:cubicBezTo>
                    <a:pt x="1472218" y="470968"/>
                    <a:pt x="1486721" y="465049"/>
                    <a:pt x="1501517" y="462090"/>
                  </a:cubicBezTo>
                  <a:cubicBezTo>
                    <a:pt x="1513614" y="454025"/>
                    <a:pt x="1537472" y="440635"/>
                    <a:pt x="1545906" y="426579"/>
                  </a:cubicBezTo>
                  <a:cubicBezTo>
                    <a:pt x="1580478" y="368959"/>
                    <a:pt x="1527551" y="427177"/>
                    <a:pt x="1572539" y="382191"/>
                  </a:cubicBezTo>
                  <a:cubicBezTo>
                    <a:pt x="1575498" y="373313"/>
                    <a:pt x="1578845" y="364556"/>
                    <a:pt x="1581416" y="355558"/>
                  </a:cubicBezTo>
                  <a:cubicBezTo>
                    <a:pt x="1584768" y="343826"/>
                    <a:pt x="1583526" y="330199"/>
                    <a:pt x="1590294" y="320047"/>
                  </a:cubicBezTo>
                  <a:cubicBezTo>
                    <a:pt x="1596212" y="311169"/>
                    <a:pt x="1608049" y="308210"/>
                    <a:pt x="1616927" y="302292"/>
                  </a:cubicBezTo>
                  <a:cubicBezTo>
                    <a:pt x="1738517" y="309892"/>
                    <a:pt x="1802561" y="319349"/>
                    <a:pt x="1927645" y="302292"/>
                  </a:cubicBezTo>
                  <a:cubicBezTo>
                    <a:pt x="1938217" y="300850"/>
                    <a:pt x="1944528" y="288870"/>
                    <a:pt x="1954278" y="284537"/>
                  </a:cubicBezTo>
                  <a:cubicBezTo>
                    <a:pt x="1971381" y="276936"/>
                    <a:pt x="2007544" y="266781"/>
                    <a:pt x="2007544" y="266781"/>
                  </a:cubicBezTo>
                  <a:cubicBezTo>
                    <a:pt x="2013463" y="260863"/>
                    <a:pt x="2020071" y="255562"/>
                    <a:pt x="2025300" y="249026"/>
                  </a:cubicBezTo>
                  <a:cubicBezTo>
                    <a:pt x="2070097" y="193031"/>
                    <a:pt x="2017939" y="247508"/>
                    <a:pt x="2060811" y="204638"/>
                  </a:cubicBezTo>
                  <a:cubicBezTo>
                    <a:pt x="2056046" y="180814"/>
                    <a:pt x="2047051" y="126294"/>
                    <a:pt x="2034177" y="106983"/>
                  </a:cubicBezTo>
                  <a:cubicBezTo>
                    <a:pt x="2018395" y="83309"/>
                    <a:pt x="2013450" y="72120"/>
                    <a:pt x="1989789" y="53717"/>
                  </a:cubicBezTo>
                  <a:cubicBezTo>
                    <a:pt x="1972945" y="40616"/>
                    <a:pt x="1954278" y="30044"/>
                    <a:pt x="1936523" y="18207"/>
                  </a:cubicBezTo>
                  <a:cubicBezTo>
                    <a:pt x="1902502" y="-4474"/>
                    <a:pt x="1920561" y="451"/>
                    <a:pt x="1883257" y="451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0" name="Group 1">
            <a:extLst>
              <a:ext uri="{FF2B5EF4-FFF2-40B4-BE49-F238E27FC236}">
                <a16:creationId xmlns:a16="http://schemas.microsoft.com/office/drawing/2014/main" id="{A89A6798-79DF-4F5F-A4E3-9E49699ABFB9}"/>
              </a:ext>
            </a:extLst>
          </p:cNvPr>
          <p:cNvGrpSpPr/>
          <p:nvPr/>
        </p:nvGrpSpPr>
        <p:grpSpPr>
          <a:xfrm>
            <a:off x="8006284" y="2845147"/>
            <a:ext cx="2619824" cy="2056209"/>
            <a:chOff x="5010542" y="1452787"/>
            <a:chExt cx="3308726" cy="2114556"/>
          </a:xfrm>
        </p:grpSpPr>
        <p:pic>
          <p:nvPicPr>
            <p:cNvPr id="41" name="Picture 33">
              <a:extLst>
                <a:ext uri="{FF2B5EF4-FFF2-40B4-BE49-F238E27FC236}">
                  <a16:creationId xmlns:a16="http://schemas.microsoft.com/office/drawing/2014/main" id="{9F54AF34-86D6-4E2F-A839-E7F6032D8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0542" y="1452787"/>
              <a:ext cx="3308726" cy="2114556"/>
            </a:xfrm>
            <a:prstGeom prst="rect">
              <a:avLst/>
            </a:prstGeom>
          </p:spPr>
        </p:pic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A4D5C8EC-3AE8-4783-BBB8-86458AC13D72}"/>
                </a:ext>
              </a:extLst>
            </p:cNvPr>
            <p:cNvSpPr/>
            <p:nvPr/>
          </p:nvSpPr>
          <p:spPr>
            <a:xfrm>
              <a:off x="5010542" y="1485651"/>
              <a:ext cx="1586520" cy="2049566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Rectangle 36">
              <a:extLst>
                <a:ext uri="{FF2B5EF4-FFF2-40B4-BE49-F238E27FC236}">
                  <a16:creationId xmlns:a16="http://schemas.microsoft.com/office/drawing/2014/main" id="{74CCD8EA-515E-4A09-93D5-C8CF57B90EF6}"/>
                </a:ext>
              </a:extLst>
            </p:cNvPr>
            <p:cNvSpPr/>
            <p:nvPr/>
          </p:nvSpPr>
          <p:spPr>
            <a:xfrm>
              <a:off x="6597062" y="1485282"/>
              <a:ext cx="1691539" cy="2049566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FB26777A-999E-4993-B622-415BBCF125DC}"/>
                </a:ext>
              </a:extLst>
            </p:cNvPr>
            <p:cNvSpPr/>
            <p:nvPr/>
          </p:nvSpPr>
          <p:spPr>
            <a:xfrm>
              <a:off x="7426856" y="1484913"/>
              <a:ext cx="861746" cy="779412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id="{88D1EE96-6008-4348-A000-6168968DD86A}"/>
                </a:ext>
              </a:extLst>
            </p:cNvPr>
            <p:cNvSpPr/>
            <p:nvPr/>
          </p:nvSpPr>
          <p:spPr>
            <a:xfrm>
              <a:off x="7426855" y="2292416"/>
              <a:ext cx="516003" cy="540785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Rectangle 39">
              <a:extLst>
                <a:ext uri="{FF2B5EF4-FFF2-40B4-BE49-F238E27FC236}">
                  <a16:creationId xmlns:a16="http://schemas.microsoft.com/office/drawing/2014/main" id="{B9C82244-A124-482E-9B98-97CD54EEF05D}"/>
                </a:ext>
              </a:extLst>
            </p:cNvPr>
            <p:cNvSpPr/>
            <p:nvPr/>
          </p:nvSpPr>
          <p:spPr>
            <a:xfrm>
              <a:off x="6629969" y="1858608"/>
              <a:ext cx="654862" cy="514651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BECA36E9-4B85-4AE8-9EA3-8A6AC7492A83}"/>
                </a:ext>
              </a:extLst>
            </p:cNvPr>
            <p:cNvSpPr/>
            <p:nvPr/>
          </p:nvSpPr>
          <p:spPr>
            <a:xfrm>
              <a:off x="5010542" y="2292416"/>
              <a:ext cx="891316" cy="411678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4E8417D4-0F64-4328-BC66-601A48BD2B3A}"/>
                </a:ext>
              </a:extLst>
            </p:cNvPr>
            <p:cNvSpPr/>
            <p:nvPr/>
          </p:nvSpPr>
          <p:spPr>
            <a:xfrm>
              <a:off x="5931712" y="2171529"/>
              <a:ext cx="490909" cy="403458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1D50ABC0-90ED-4EB7-86B0-52131D1F513F}"/>
                </a:ext>
              </a:extLst>
            </p:cNvPr>
            <p:cNvSpPr/>
            <p:nvPr/>
          </p:nvSpPr>
          <p:spPr>
            <a:xfrm>
              <a:off x="5433431" y="2736927"/>
              <a:ext cx="468427" cy="536044"/>
            </a:xfrm>
            <a:prstGeom prst="rect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Graphic 34" descr="Trophy">
              <a:extLst>
                <a:ext uri="{FF2B5EF4-FFF2-40B4-BE49-F238E27FC236}">
                  <a16:creationId xmlns:a16="http://schemas.microsoft.com/office/drawing/2014/main" id="{906C5F5E-DCDE-4A0D-8E81-7BCA6A7A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6190" y="1486858"/>
              <a:ext cx="301998" cy="327743"/>
            </a:xfrm>
            <a:prstGeom prst="rect">
              <a:avLst/>
            </a:prstGeom>
          </p:spPr>
        </p:pic>
      </p:grpSp>
      <p:pic>
        <p:nvPicPr>
          <p:cNvPr id="51" name="Picture 6" descr="C:\Users\hkpuadmin\AppData\Local\Microsoft\Windows\Temporary Internet Files\Content.IE5\C90VEJPM\MC900065210[1].wmf">
            <a:extLst>
              <a:ext uri="{FF2B5EF4-FFF2-40B4-BE49-F238E27FC236}">
                <a16:creationId xmlns:a16="http://schemas.microsoft.com/office/drawing/2014/main" id="{0BD9D7A4-A72F-4684-AB91-DFA01A8C3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02720" y="2621098"/>
            <a:ext cx="2668016" cy="2500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3772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AD8D6-5B9D-45C2-AB85-7F11CA66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number guessing game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9FD97D-B258-4751-A67F-4B45C89EF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HK" sz="2810" dirty="0">
                <a:cs typeface="Times New Roman" panose="02020603050405020304" pitchFamily="18" charset="0"/>
              </a:rPr>
              <a:t>Rules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Host: 	pick a secret integer </a:t>
            </a:r>
            <a:r>
              <a:rPr lang="en-US" altLang="zh-HK" sz="2409" i="1" dirty="0">
                <a:cs typeface="Times New Roman" panose="02020603050405020304" pitchFamily="18" charset="0"/>
              </a:rPr>
              <a:t>X</a:t>
            </a:r>
            <a:r>
              <a:rPr lang="en-US" altLang="zh-HK" sz="2409" dirty="0">
                <a:cs typeface="Times New Roman" panose="02020603050405020304" pitchFamily="18" charset="0"/>
              </a:rPr>
              <a:t> from 1 to 20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Guest:	guess </a:t>
            </a:r>
            <a:r>
              <a:rPr lang="en-US" altLang="zh-HK" sz="2409" i="1" dirty="0">
                <a:cs typeface="Times New Roman" panose="02020603050405020304" pitchFamily="18" charset="0"/>
              </a:rPr>
              <a:t>V</a:t>
            </a:r>
            <a:r>
              <a:rPr lang="en-US" altLang="zh-HK" sz="2409" dirty="0">
                <a:cs typeface="Times New Roman" panose="02020603050405020304" pitchFamily="18" charset="0"/>
              </a:rPr>
              <a:t> as the answer</a:t>
            </a:r>
          </a:p>
          <a:p>
            <a:pPr marL="457298" lvl="1" indent="0">
              <a:buNone/>
            </a:pP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HK" sz="2409" dirty="0">
                <a:cs typeface="Times New Roman" panose="02020603050405020304" pitchFamily="18" charset="0"/>
              </a:rPr>
              <a:t> Host:	“</a:t>
            </a:r>
            <a:r>
              <a:rPr lang="en-US" altLang="zh-HK" sz="2409" i="1" dirty="0">
                <a:cs typeface="Times New Roman" panose="02020603050405020304" pitchFamily="18" charset="0"/>
              </a:rPr>
              <a:t>V</a:t>
            </a:r>
            <a:r>
              <a:rPr lang="en-US" altLang="zh-HK" sz="2409" dirty="0">
                <a:cs typeface="Times New Roman" panose="02020603050405020304" pitchFamily="18" charset="0"/>
              </a:rPr>
              <a:t> is too low” / “</a:t>
            </a:r>
            <a:r>
              <a:rPr lang="en-US" altLang="zh-HK" sz="2409" i="1" dirty="0">
                <a:cs typeface="Times New Roman" panose="02020603050405020304" pitchFamily="18" charset="0"/>
              </a:rPr>
              <a:t>V</a:t>
            </a:r>
            <a:r>
              <a:rPr lang="en-US" altLang="zh-HK" sz="2409" dirty="0">
                <a:cs typeface="Times New Roman" panose="02020603050405020304" pitchFamily="18" charset="0"/>
              </a:rPr>
              <a:t> is too high” / “</a:t>
            </a:r>
            <a:r>
              <a:rPr lang="en-US" altLang="zh-HK" sz="2409" i="1" dirty="0">
                <a:cs typeface="Times New Roman" panose="02020603050405020304" pitchFamily="18" charset="0"/>
              </a:rPr>
              <a:t>V</a:t>
            </a:r>
            <a:r>
              <a:rPr lang="en-US" altLang="zh-HK" sz="2409" dirty="0">
                <a:cs typeface="Times New Roman" panose="02020603050405020304" pitchFamily="18" charset="0"/>
              </a:rPr>
              <a:t> is </a:t>
            </a:r>
            <a:r>
              <a:rPr lang="en-US" altLang="zh-HK" sz="2409" dirty="0">
                <a:solidFill>
                  <a:srgbClr val="0000FF"/>
                </a:solidFill>
                <a:cs typeface="Times New Roman" panose="02020603050405020304" pitchFamily="18" charset="0"/>
              </a:rPr>
              <a:t>correct</a:t>
            </a:r>
            <a:r>
              <a:rPr lang="en-US" altLang="zh-HK" sz="2409" dirty="0">
                <a:cs typeface="Times New Roman" panose="02020603050405020304" pitchFamily="18" charset="0"/>
              </a:rPr>
              <a:t>!”</a:t>
            </a:r>
          </a:p>
          <a:p>
            <a:pPr lvl="8"/>
            <a:endParaRPr lang="en-US" altLang="zh-HK" sz="1606" dirty="0">
              <a:cs typeface="Times New Roman" panose="02020603050405020304" pitchFamily="18" charset="0"/>
            </a:endParaRPr>
          </a:p>
          <a:p>
            <a:r>
              <a:rPr lang="en-US" altLang="zh-HK" sz="2810" dirty="0">
                <a:cs typeface="Times New Roman" panose="02020603050405020304" pitchFamily="18" charset="0"/>
              </a:rPr>
              <a:t>Simple strategy: </a:t>
            </a:r>
            <a:r>
              <a:rPr lang="en-US" altLang="zh-HK" sz="2409" dirty="0">
                <a:cs typeface="Times New Roman" panose="02020603050405020304" pitchFamily="18" charset="0"/>
              </a:rPr>
              <a:t>test each integer in ascending order</a:t>
            </a:r>
            <a:endParaRPr lang="en-US" altLang="zh-HK" sz="2810" dirty="0">
              <a:cs typeface="Times New Roman" panose="02020603050405020304" pitchFamily="18" charset="0"/>
            </a:endParaRP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Guess 1	</a:t>
            </a: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  <a:endParaRPr lang="en-US" altLang="zh-HK" sz="2409" dirty="0">
              <a:cs typeface="Times New Roman" panose="02020603050405020304" pitchFamily="18" charset="0"/>
            </a:endParaRP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Guess 2 </a:t>
            </a: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……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Guess 19</a:t>
            </a: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HK" sz="2409" dirty="0">
                <a:solidFill>
                  <a:srgbClr val="0000FF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correct</a:t>
            </a:r>
            <a:r>
              <a:rPr lang="en-US" altLang="zh-HK" sz="2409" dirty="0">
                <a:cs typeface="Times New Roman" panose="02020603050405020304" pitchFamily="18" charset="0"/>
                <a:sym typeface="Wingdings" panose="05000000000000000000" pitchFamily="2" charset="2"/>
              </a:rPr>
              <a:t>!</a:t>
            </a:r>
          </a:p>
          <a:p>
            <a:pPr lvl="8"/>
            <a:endParaRPr lang="en-US" altLang="zh-HK" sz="1606" dirty="0">
              <a:cs typeface="Times New Roman" panose="02020603050405020304" pitchFamily="18" charset="0"/>
            </a:endParaRPr>
          </a:p>
          <a:p>
            <a:r>
              <a:rPr lang="en-US" altLang="zh-HK" sz="2810" dirty="0">
                <a:cs typeface="Times New Roman" panose="02020603050405020304" pitchFamily="18" charset="0"/>
              </a:rPr>
              <a:t>Can you suggest a more efficient strategy?</a:t>
            </a:r>
          </a:p>
          <a:p>
            <a:endParaRPr lang="zh-CN" altLang="en-US" dirty="0"/>
          </a:p>
        </p:txBody>
      </p:sp>
      <p:pic>
        <p:nvPicPr>
          <p:cNvPr id="4" name="Picture 2" descr="Image result for debate ">
            <a:extLst>
              <a:ext uri="{FF2B5EF4-FFF2-40B4-BE49-F238E27FC236}">
                <a16:creationId xmlns:a16="http://schemas.microsoft.com/office/drawing/2014/main" id="{B25D7E90-1AB7-42DB-97E4-AADC3CDA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76272" y="3257267"/>
            <a:ext cx="1670410" cy="133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Callout 1">
            <a:extLst>
              <a:ext uri="{FF2B5EF4-FFF2-40B4-BE49-F238E27FC236}">
                <a16:creationId xmlns:a16="http://schemas.microsoft.com/office/drawing/2014/main" id="{175763B3-8C3B-4339-A017-6666A33F7E42}"/>
              </a:ext>
            </a:extLst>
          </p:cNvPr>
          <p:cNvSpPr/>
          <p:nvPr/>
        </p:nvSpPr>
        <p:spPr>
          <a:xfrm>
            <a:off x="10272014" y="3298148"/>
            <a:ext cx="1316164" cy="777944"/>
          </a:xfrm>
          <a:prstGeom prst="cloudCallout">
            <a:avLst>
              <a:gd name="adj1" fmla="val -59722"/>
              <a:gd name="adj2" fmla="val -39747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7" dirty="0">
                <a:solidFill>
                  <a:srgbClr val="FF0000"/>
                </a:solidFill>
              </a:rPr>
              <a:t>pick </a:t>
            </a:r>
            <a:r>
              <a:rPr lang="en-US" sz="2007" i="1" dirty="0">
                <a:solidFill>
                  <a:srgbClr val="FF0000"/>
                </a:solidFill>
              </a:rPr>
              <a:t>X</a:t>
            </a:r>
            <a:r>
              <a:rPr lang="en-US" sz="2007" dirty="0">
                <a:solidFill>
                  <a:srgbClr val="FF0000"/>
                </a:solidFill>
              </a:rPr>
              <a:t>=19</a:t>
            </a:r>
          </a:p>
        </p:txBody>
      </p:sp>
    </p:spTree>
    <p:extLst>
      <p:ext uri="{BB962C8B-B14F-4D97-AF65-F5344CB8AC3E}">
        <p14:creationId xmlns:p14="http://schemas.microsoft.com/office/powerpoint/2010/main" val="139389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7C7A2-BCDC-4D3E-A629-7B8838DF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Divide-and-conquer Strategy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40513-454B-4958-8D8E-B3486B01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1476" cy="4351338"/>
          </a:xfrm>
        </p:spPr>
        <p:txBody>
          <a:bodyPr/>
          <a:lstStyle/>
          <a:p>
            <a:r>
              <a:rPr lang="en-US" altLang="zh-HK" dirty="0">
                <a:cs typeface="Times New Roman" panose="02020603050405020304" pitchFamily="18" charset="0"/>
              </a:rPr>
              <a:t>Guess the number game</a:t>
            </a:r>
          </a:p>
          <a:p>
            <a:pPr lvl="1"/>
            <a:r>
              <a:rPr lang="en-US" altLang="zh-HK" dirty="0">
                <a:cs typeface="Times New Roman" panose="02020603050405020304" pitchFamily="18" charset="0"/>
              </a:rPr>
              <a:t>Guess 10 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  <a:endParaRPr lang="en-US" altLang="zh-HK" dirty="0">
              <a:cs typeface="Times New Roman" panose="02020603050405020304" pitchFamily="18" charset="0"/>
            </a:endParaRPr>
          </a:p>
          <a:p>
            <a:pPr lvl="2"/>
            <a:r>
              <a:rPr lang="en-US" altLang="zh-HK" dirty="0"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cs typeface="Times New Roman" panose="02020603050405020304" pitchFamily="18" charset="0"/>
              </a:rPr>
              <a:t>Think</a:t>
            </a:r>
            <a:r>
              <a:rPr lang="en-US" altLang="zh-HK" dirty="0">
                <a:cs typeface="Times New Roman" panose="02020603050405020304" pitchFamily="18" charset="0"/>
              </a:rPr>
              <a:t>]	Is </a:t>
            </a:r>
            <a:r>
              <a:rPr lang="en-US" altLang="zh-HK" i="1" dirty="0">
                <a:cs typeface="Times New Roman" panose="02020603050405020304" pitchFamily="18" charset="0"/>
              </a:rPr>
              <a:t>X</a:t>
            </a:r>
            <a:r>
              <a:rPr lang="en-US" altLang="zh-HK" dirty="0">
                <a:cs typeface="Times New Roman" panose="02020603050405020304" pitchFamily="18" charset="0"/>
              </a:rPr>
              <a:t> between 1 and 9?	NO</a:t>
            </a:r>
          </a:p>
          <a:p>
            <a:pPr lvl="2"/>
            <a:r>
              <a:rPr lang="en-US" altLang="zh-HK" dirty="0"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cs typeface="Times New Roman" panose="02020603050405020304" pitchFamily="18" charset="0"/>
              </a:rPr>
              <a:t>Think</a:t>
            </a:r>
            <a:r>
              <a:rPr lang="en-US" altLang="zh-HK" dirty="0">
                <a:cs typeface="Times New Roman" panose="02020603050405020304" pitchFamily="18" charset="0"/>
              </a:rPr>
              <a:t>]	Is </a:t>
            </a:r>
            <a:r>
              <a:rPr lang="en-US" altLang="zh-HK" i="1" dirty="0">
                <a:cs typeface="Times New Roman" panose="02020603050405020304" pitchFamily="18" charset="0"/>
              </a:rPr>
              <a:t>X</a:t>
            </a:r>
            <a:r>
              <a:rPr lang="en-US" altLang="zh-HK" dirty="0">
                <a:cs typeface="Times New Roman" panose="02020603050405020304" pitchFamily="18" charset="0"/>
              </a:rPr>
              <a:t> between 11 and 20?	YES</a:t>
            </a:r>
          </a:p>
          <a:p>
            <a:pPr lvl="1"/>
            <a:endParaRPr lang="en-US" altLang="zh-HK" dirty="0"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cs typeface="Times New Roman" panose="02020603050405020304" pitchFamily="18" charset="0"/>
              </a:rPr>
              <a:t>Guess 15 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</a:p>
          <a:p>
            <a:pPr lvl="2"/>
            <a:r>
              <a:rPr lang="en-US" altLang="zh-HK" dirty="0"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cs typeface="Times New Roman" panose="02020603050405020304" pitchFamily="18" charset="0"/>
              </a:rPr>
              <a:t>Think</a:t>
            </a:r>
            <a:r>
              <a:rPr lang="en-US" altLang="zh-HK" dirty="0">
                <a:cs typeface="Times New Roman" panose="02020603050405020304" pitchFamily="18" charset="0"/>
              </a:rPr>
              <a:t>]	Is </a:t>
            </a:r>
            <a:r>
              <a:rPr lang="en-US" altLang="zh-HK" i="1" dirty="0">
                <a:cs typeface="Times New Roman" panose="02020603050405020304" pitchFamily="18" charset="0"/>
              </a:rPr>
              <a:t>X</a:t>
            </a:r>
            <a:r>
              <a:rPr lang="en-US" altLang="zh-HK" dirty="0">
                <a:cs typeface="Times New Roman" panose="02020603050405020304" pitchFamily="18" charset="0"/>
              </a:rPr>
              <a:t> between 11 and 14?	NO</a:t>
            </a:r>
          </a:p>
          <a:p>
            <a:pPr lvl="2"/>
            <a:r>
              <a:rPr lang="en-US" altLang="zh-HK" dirty="0"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cs typeface="Times New Roman" panose="02020603050405020304" pitchFamily="18" charset="0"/>
              </a:rPr>
              <a:t>Think</a:t>
            </a:r>
            <a:r>
              <a:rPr lang="en-US" altLang="zh-HK" dirty="0">
                <a:cs typeface="Times New Roman" panose="02020603050405020304" pitchFamily="18" charset="0"/>
              </a:rPr>
              <a:t>]	Is </a:t>
            </a:r>
            <a:r>
              <a:rPr lang="en-US" altLang="zh-HK" i="1" dirty="0">
                <a:cs typeface="Times New Roman" panose="02020603050405020304" pitchFamily="18" charset="0"/>
              </a:rPr>
              <a:t>X</a:t>
            </a:r>
            <a:r>
              <a:rPr lang="en-US" altLang="zh-HK" dirty="0">
                <a:cs typeface="Times New Roman" panose="02020603050405020304" pitchFamily="18" charset="0"/>
              </a:rPr>
              <a:t> between 16 and 20?	YES</a:t>
            </a:r>
            <a:endParaRPr lang="en-US" altLang="zh-HK" dirty="0"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HK" dirty="0"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cs typeface="Times New Roman" panose="02020603050405020304" pitchFamily="18" charset="0"/>
              </a:rPr>
              <a:t>Guess 18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 too low</a:t>
            </a:r>
            <a:endParaRPr lang="en-US" altLang="zh-HK" dirty="0">
              <a:cs typeface="Times New Roman" panose="02020603050405020304" pitchFamily="18" charset="0"/>
            </a:endParaRPr>
          </a:p>
          <a:p>
            <a:pPr lvl="1"/>
            <a:r>
              <a:rPr lang="en-US" altLang="zh-HK" dirty="0">
                <a:cs typeface="Times New Roman" panose="02020603050405020304" pitchFamily="18" charset="0"/>
              </a:rPr>
              <a:t>Guess 19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HK" dirty="0">
                <a:solidFill>
                  <a:srgbClr val="0000FF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correct</a:t>
            </a:r>
            <a:r>
              <a:rPr lang="en-US" altLang="zh-HK" dirty="0">
                <a:cs typeface="Times New Roman" panose="02020603050405020304" pitchFamily="18" charset="0"/>
                <a:sym typeface="Wingdings" panose="05000000000000000000" pitchFamily="2" charset="2"/>
              </a:rPr>
              <a:t>!</a:t>
            </a:r>
            <a:endParaRPr lang="en-US" altLang="zh-HK" sz="1807" dirty="0"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1A2E4933-C892-4350-B9F7-7E18F5C26304}"/>
              </a:ext>
            </a:extLst>
          </p:cNvPr>
          <p:cNvSpPr/>
          <p:nvPr/>
        </p:nvSpPr>
        <p:spPr>
          <a:xfrm>
            <a:off x="1951353" y="3400215"/>
            <a:ext cx="2849549" cy="3496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7" dirty="0">
                <a:solidFill>
                  <a:schemeClr val="tx1"/>
                </a:solidFill>
              </a:rPr>
              <a:t>1  -  9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E7B56F0-7A03-4A63-8CF2-791AE99D3725}"/>
              </a:ext>
            </a:extLst>
          </p:cNvPr>
          <p:cNvSpPr/>
          <p:nvPr/>
        </p:nvSpPr>
        <p:spPr>
          <a:xfrm>
            <a:off x="5347220" y="3395843"/>
            <a:ext cx="3164221" cy="3496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7" dirty="0">
                <a:solidFill>
                  <a:schemeClr val="tx1"/>
                </a:solidFill>
              </a:rPr>
              <a:t>11  -  20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449C74D6-9797-4B60-ADBF-8F77A222ADE7}"/>
              </a:ext>
            </a:extLst>
          </p:cNvPr>
          <p:cNvSpPr txBox="1"/>
          <p:nvPr/>
        </p:nvSpPr>
        <p:spPr>
          <a:xfrm>
            <a:off x="4852668" y="3395843"/>
            <a:ext cx="442786" cy="37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7" dirty="0"/>
              <a:t>10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A514BF09-DA35-4C92-8CBE-0DEA170B6D9F}"/>
              </a:ext>
            </a:extLst>
          </p:cNvPr>
          <p:cNvSpPr/>
          <p:nvPr/>
        </p:nvSpPr>
        <p:spPr>
          <a:xfrm>
            <a:off x="5369063" y="5327593"/>
            <a:ext cx="1295513" cy="3496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7" dirty="0">
                <a:solidFill>
                  <a:schemeClr val="tx1"/>
                </a:solidFill>
              </a:rPr>
              <a:t>11  -  14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3421DB7-8C4A-4FC7-8BC1-95D9CDDAB71F}"/>
              </a:ext>
            </a:extLst>
          </p:cNvPr>
          <p:cNvSpPr/>
          <p:nvPr/>
        </p:nvSpPr>
        <p:spPr>
          <a:xfrm>
            <a:off x="7239636" y="5323223"/>
            <a:ext cx="1276169" cy="34963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7" dirty="0">
                <a:solidFill>
                  <a:schemeClr val="tx1"/>
                </a:solidFill>
              </a:rPr>
              <a:t>16  -  20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34C4E11A-0F92-45E4-814B-0B65C43E8363}"/>
              </a:ext>
            </a:extLst>
          </p:cNvPr>
          <p:cNvSpPr txBox="1"/>
          <p:nvPr/>
        </p:nvSpPr>
        <p:spPr>
          <a:xfrm>
            <a:off x="6727914" y="5323223"/>
            <a:ext cx="442786" cy="371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7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8910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animBg="1"/>
      <p:bldP spid="23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6CA190C-094E-4F95-8A37-CF426C100A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Recursive Technique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891A0E7-9668-441D-AC02-060341EFD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4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049D0-8444-49E0-AE5F-627971BC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58679C-F56C-46E6-A622-2347F16A5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When we encounter a problem that requires repetition, we often use iteration – i.e., some type of loop</a:t>
            </a:r>
            <a:endParaRPr lang="en-US" altLang="zh-HK" sz="281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09" dirty="0">
                <a:cs typeface="Times New Roman" panose="02020603050405020304" pitchFamily="18" charset="0"/>
                <a:sym typeface="Symbol" pitchFamily="18" charset="2"/>
              </a:rPr>
              <a:t>Sample problem: printing the series of integers from n1 to n2, where n1 &lt;= n2.</a:t>
            </a:r>
          </a:p>
          <a:p>
            <a:pPr lvl="1"/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(1,8) </a:t>
            </a:r>
            <a:r>
              <a:rPr lang="en-US" altLang="zh-HK" sz="2409" dirty="0">
                <a:cs typeface="Times New Roman" panose="02020603050405020304" pitchFamily="18" charset="0"/>
                <a:sym typeface="Symbol" pitchFamily="18" charset="2"/>
              </a:rPr>
              <a:t>should print the following                   </a:t>
            </a:r>
          </a:p>
          <a:p>
            <a:pPr marL="457298" lvl="1" indent="0">
              <a:buNone/>
            </a:pPr>
            <a:r>
              <a:rPr lang="en-US" altLang="zh-HK" sz="2409" dirty="0">
                <a:cs typeface="Times New Roman" panose="02020603050405020304" pitchFamily="18" charset="0"/>
                <a:sym typeface="Symbol" pitchFamily="18" charset="2"/>
              </a:rPr>
              <a:t>    1, 2, 3, 4, 5, 6, 7, 8 </a:t>
            </a:r>
            <a:endParaRPr lang="en-US" altLang="zh-HK" sz="2811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Iterative solution: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public static void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(int n1, int n2){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for(int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=n1;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&lt;n2;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++)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+ ”, ”);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System.out.println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(n2);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55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CAA12-8AEF-48ED-A52E-FBD7B6CF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F7EDF-38CB-434E-8133-EFD310D61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An alternative approach to problems that require repetition is to solve them using </a:t>
            </a:r>
            <a:r>
              <a:rPr lang="en-US" altLang="zh-HK" sz="2410" i="1" dirty="0">
                <a:cs typeface="Times New Roman" panose="02020603050405020304" pitchFamily="18" charset="0"/>
                <a:sym typeface="Symbol" pitchFamily="18" charset="2"/>
              </a:rPr>
              <a:t>recursion</a:t>
            </a:r>
            <a:endParaRPr lang="en-US" altLang="zh-HK" sz="281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A recursive method is a method that calls </a:t>
            </a:r>
            <a:r>
              <a:rPr lang="en-US" altLang="zh-HK" sz="2410" i="1" dirty="0">
                <a:cs typeface="Times New Roman" panose="02020603050405020304" pitchFamily="18" charset="0"/>
                <a:sym typeface="Symbol" pitchFamily="18" charset="2"/>
              </a:rPr>
              <a:t>itself</a:t>
            </a:r>
            <a:endParaRPr lang="en-US" altLang="zh-HK" sz="241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Applying this approach to the </a:t>
            </a:r>
            <a:r>
              <a:rPr lang="en-US" altLang="zh-HK" sz="2410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 problem:</a:t>
            </a:r>
          </a:p>
          <a:p>
            <a:pPr marL="0" indent="0">
              <a:buNone/>
            </a:pPr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  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public static void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(int n1, int n2){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if(n1 == n2){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System.out.println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(n2);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 else {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(n1 + ”, ”);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b="1" dirty="0" err="1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(n1 + 1, n2);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907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13792-6971-417E-847D-1E97CC7C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happens with recursion?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D6AEB-E235-4EA3-B5EC-3165106C9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When we execute </a:t>
            </a:r>
            <a:r>
              <a:rPr lang="en-US" altLang="zh-CN" dirty="0" err="1"/>
              <a:t>printSeries</a:t>
            </a:r>
            <a:r>
              <a:rPr lang="en-US" altLang="zh-CN" dirty="0"/>
              <a:t>(1,3):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System.out.print</a:t>
            </a:r>
            <a:r>
              <a:rPr lang="en-US" altLang="zh-CN" dirty="0"/>
              <a:t>(1 + ”, ”);    // 1, 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printSeries</a:t>
            </a:r>
            <a:r>
              <a:rPr lang="en-US" altLang="zh-CN" dirty="0"/>
              <a:t>(2,3):</a:t>
            </a:r>
          </a:p>
          <a:p>
            <a:pPr marL="0" indent="0">
              <a:buNone/>
            </a:pPr>
            <a:r>
              <a:rPr lang="en-US" altLang="zh-CN" dirty="0"/>
              <a:t>		</a:t>
            </a:r>
            <a:r>
              <a:rPr lang="en-US" altLang="zh-CN" dirty="0" err="1"/>
              <a:t>System.out.print</a:t>
            </a:r>
            <a:r>
              <a:rPr lang="en-US" altLang="zh-CN" dirty="0"/>
              <a:t>(2 + ”, ”); // 1, 2, </a:t>
            </a:r>
          </a:p>
          <a:p>
            <a:pPr marL="0" indent="0">
              <a:buNone/>
            </a:pPr>
            <a:r>
              <a:rPr lang="en-US" altLang="zh-CN" dirty="0"/>
              <a:t>		</a:t>
            </a:r>
            <a:r>
              <a:rPr lang="en-US" altLang="zh-CN" dirty="0" err="1"/>
              <a:t>printSeries</a:t>
            </a:r>
            <a:r>
              <a:rPr lang="en-US" altLang="zh-CN" dirty="0"/>
              <a:t>(3,3):</a:t>
            </a:r>
          </a:p>
          <a:p>
            <a:pPr marL="0" indent="0">
              <a:buNone/>
            </a:pPr>
            <a:r>
              <a:rPr lang="en-US" altLang="zh-CN" dirty="0"/>
              <a:t>			</a:t>
            </a:r>
            <a:r>
              <a:rPr lang="en-US" altLang="zh-CN" dirty="0" err="1"/>
              <a:t>System.out.println</a:t>
            </a:r>
            <a:r>
              <a:rPr lang="en-US" altLang="zh-CN" dirty="0"/>
              <a:t>(3); // 1, 2, 3 \n</a:t>
            </a:r>
          </a:p>
          <a:p>
            <a:pPr marL="0" indent="0">
              <a:buNone/>
            </a:pPr>
            <a:r>
              <a:rPr lang="en-US" altLang="zh-CN" dirty="0"/>
              <a:t>			return</a:t>
            </a:r>
          </a:p>
          <a:p>
            <a:pPr marL="0" indent="0">
              <a:buNone/>
            </a:pPr>
            <a:r>
              <a:rPr lang="en-US" altLang="zh-CN" dirty="0"/>
              <a:t>		return</a:t>
            </a:r>
          </a:p>
          <a:p>
            <a:pPr marL="0" indent="0">
              <a:buNone/>
            </a:pPr>
            <a:r>
              <a:rPr lang="en-US" altLang="zh-CN" dirty="0"/>
              <a:t>	return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794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11A0C-A1BC-463F-BD6B-5116850D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Recursive problem-solving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DE1254-02EF-4537-B8AE-60165D82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When we use recursion, we solve a problem by reducing it to a simpler problem of the same kind </a:t>
            </a: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We keep doing this until we reach a problem that is simple enough to be solved directly.</a:t>
            </a:r>
          </a:p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The simplest problem is known as the </a:t>
            </a:r>
            <a:r>
              <a:rPr lang="en-US" altLang="zh-HK" sz="2410" b="1" i="1" dirty="0">
                <a:cs typeface="Times New Roman" panose="02020603050405020304" pitchFamily="18" charset="0"/>
                <a:sym typeface="Symbol" pitchFamily="18" charset="2"/>
              </a:rPr>
              <a:t>base case</a:t>
            </a:r>
          </a:p>
          <a:p>
            <a:pPr marL="0" indent="0">
              <a:buNone/>
            </a:pPr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  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public static void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(int n1, int n2){</a:t>
            </a:r>
          </a:p>
          <a:p>
            <a:pPr marL="457298" lvl="1" indent="0">
              <a:buNone/>
            </a:pP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	if(n1 == n2){                 // base case</a:t>
            </a:r>
          </a:p>
          <a:p>
            <a:pPr marL="457298" lvl="1" indent="0">
              <a:buNone/>
            </a:pP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b="1" dirty="0" err="1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System.out.println</a:t>
            </a: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(n2);</a:t>
            </a:r>
          </a:p>
          <a:p>
            <a:pPr marL="457298" lvl="1" indent="0">
              <a:buNone/>
            </a:pP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	} 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else {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(n1 + ”, ”);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(n1 + 1, n2);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}</a:t>
            </a:r>
          </a:p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The base case stops the recursion, because it does not make another call to the method</a:t>
            </a:r>
            <a:endParaRPr lang="en-US" altLang="zh-HK" sz="2400" b="1" i="1" dirty="0">
              <a:cs typeface="Times New Roman" panose="02020603050405020304" pitchFamily="18" charset="0"/>
              <a:sym typeface="Symbol" pitchFamily="18" charset="2"/>
            </a:endParaRPr>
          </a:p>
          <a:p>
            <a:pPr marL="457298" lvl="1" indent="0">
              <a:buNone/>
            </a:pPr>
            <a:endParaRPr lang="en-US" altLang="zh-HK" sz="2007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497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A8AAD-AD24-4D37-94D3-4B91B9A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Recursive problem-solving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16910-DF19-4E8E-8D5B-E5A3A808B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sz="2410" dirty="0">
                <a:cs typeface="Times New Roman" panose="02020603050405020304" pitchFamily="18" charset="0"/>
                <a:sym typeface="Symbol" pitchFamily="18" charset="2"/>
              </a:rPr>
              <a:t>If the base case has not been reached, we execute the </a:t>
            </a:r>
            <a:r>
              <a:rPr lang="en-US" altLang="zh-HK" sz="2410" i="1" dirty="0">
                <a:cs typeface="Times New Roman" panose="02020603050405020304" pitchFamily="18" charset="0"/>
                <a:sym typeface="Symbol" pitchFamily="18" charset="2"/>
              </a:rPr>
              <a:t>recursive case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 public static void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(int n1, int n2){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if(n1 == n2){                 // base case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System.out.println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(n2);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 </a:t>
            </a: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else {                      // recursive case</a:t>
            </a:r>
          </a:p>
          <a:p>
            <a:pPr marL="457298" lvl="1" indent="0">
              <a:buNone/>
            </a:pP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b="1" dirty="0" err="1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System.out.print</a:t>
            </a: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(n1 + ”, ”);</a:t>
            </a:r>
          </a:p>
          <a:p>
            <a:pPr marL="457298" lvl="1" indent="0">
              <a:buNone/>
            </a:pP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b="1" dirty="0" err="1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printSeries</a:t>
            </a: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(n1 + 1, n2);</a:t>
            </a:r>
          </a:p>
          <a:p>
            <a:pPr marL="457298" lvl="1" indent="0">
              <a:buNone/>
            </a:pPr>
            <a:r>
              <a:rPr lang="en-US" altLang="zh-HK" sz="2007" b="1" dirty="0">
                <a:solidFill>
                  <a:srgbClr val="0000FF"/>
                </a:solidFill>
                <a:cs typeface="Times New Roman" panose="02020603050405020304" pitchFamily="18" charset="0"/>
                <a:sym typeface="Symbol" pitchFamily="18" charset="2"/>
              </a:rPr>
              <a:t>	}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}</a:t>
            </a:r>
          </a:p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The recursive case:</a:t>
            </a:r>
          </a:p>
          <a:p>
            <a:pPr lvl="1"/>
            <a:r>
              <a:rPr lang="en-US" altLang="zh-HK" sz="1998" b="1" i="1" dirty="0">
                <a:cs typeface="Times New Roman" panose="02020603050405020304" pitchFamily="18" charset="0"/>
                <a:sym typeface="Symbol" pitchFamily="18" charset="2"/>
              </a:rPr>
              <a:t>Reduces </a:t>
            </a:r>
            <a:r>
              <a:rPr lang="en-US" altLang="zh-HK" sz="1998" dirty="0">
                <a:cs typeface="Times New Roman" panose="02020603050405020304" pitchFamily="18" charset="0"/>
                <a:sym typeface="Symbol" pitchFamily="18" charset="2"/>
              </a:rPr>
              <a:t>the overall problem to one or more simpler problems of the same kind</a:t>
            </a:r>
          </a:p>
          <a:p>
            <a:pPr lvl="1"/>
            <a:r>
              <a:rPr lang="en-US" altLang="zh-HK" sz="1998" b="1" i="1" dirty="0">
                <a:cs typeface="Times New Roman" panose="02020603050405020304" pitchFamily="18" charset="0"/>
                <a:sym typeface="Symbol" pitchFamily="18" charset="2"/>
              </a:rPr>
              <a:t>Makes </a:t>
            </a:r>
            <a:r>
              <a:rPr lang="en-US" altLang="zh-HK" sz="1998" dirty="0">
                <a:cs typeface="Times New Roman" panose="02020603050405020304" pitchFamily="18" charset="0"/>
                <a:sym typeface="Symbol" pitchFamily="18" charset="2"/>
              </a:rPr>
              <a:t>recursive calls to solve the simpler problems.</a:t>
            </a:r>
            <a:endParaRPr lang="en-US" altLang="zh-HK" sz="1998" b="1" i="1" dirty="0">
              <a:cs typeface="Times New Roman" panose="02020603050405020304" pitchFamily="18" charset="0"/>
              <a:sym typeface="Symbol" pitchFamily="18" charset="2"/>
            </a:endParaRPr>
          </a:p>
          <a:p>
            <a:pPr marL="457298" lvl="1" indent="0">
              <a:buNone/>
            </a:pPr>
            <a:endParaRPr lang="en-US" altLang="zh-HK" sz="2007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123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05A29-FB2D-451F-B50A-BD432E17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 of recursive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5D344B-266A-408A-80E2-D79360F8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RecursiveMethod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(parameters){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if (stopping condition){    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         // handle the base case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 else {                      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// recursive case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// possibly do something here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RecursiveMethod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(iteratively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modifed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parameters);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// possibly do something here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}</a:t>
            </a:r>
          </a:p>
          <a:p>
            <a:pPr marL="457298" lvl="1" indent="0">
              <a:buNone/>
            </a:pPr>
            <a:endParaRPr lang="en-US" altLang="zh-HK" sz="2007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There can be </a:t>
            </a:r>
            <a:r>
              <a:rPr lang="en-US" altLang="zh-HK" sz="2400" b="1" dirty="0">
                <a:cs typeface="Times New Roman" panose="02020603050405020304" pitchFamily="18" charset="0"/>
                <a:sym typeface="Symbol" pitchFamily="18" charset="2"/>
              </a:rPr>
              <a:t>multiple</a:t>
            </a:r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 base cases and recursive cases</a:t>
            </a:r>
          </a:p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When  we make the recursive call, we typically use parameters that bring us closer to a base case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139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72A52-3AA7-4FF2-BA3D-33DE7F39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printing a file to the console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F9AE4-415A-4973-8C66-40A4EDBF3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Here is a method that prints a file using </a:t>
            </a:r>
            <a:r>
              <a:rPr lang="en-US" altLang="zh-HK" sz="2400" b="1" dirty="0">
                <a:cs typeface="Times New Roman" panose="02020603050405020304" pitchFamily="18" charset="0"/>
                <a:sym typeface="Symbol" pitchFamily="18" charset="2"/>
              </a:rPr>
              <a:t>iteration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       public static void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printFile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(Scanner input){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while(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input.hasNextLine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()){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System.out.println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input.nextLine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());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}</a:t>
            </a:r>
          </a:p>
          <a:p>
            <a:pPr marL="457298" lvl="1" indent="0">
              <a:buNone/>
            </a:pPr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Here is a method that uses </a:t>
            </a:r>
            <a:r>
              <a:rPr lang="en-US" altLang="zh-HK" sz="2400" b="1" dirty="0">
                <a:cs typeface="Times New Roman" panose="02020603050405020304" pitchFamily="18" charset="0"/>
                <a:sym typeface="Symbol" pitchFamily="18" charset="2"/>
              </a:rPr>
              <a:t>recursion</a:t>
            </a:r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 to do the same thing: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       public static void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printFileRecursive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(Scanner input){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if(!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input.hasNextLine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()){ // base case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return;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 else { // recursive case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System.out.println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input.nextLine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());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printFileRecursive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(input); // print the rest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70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8A7B1-8ED5-444F-9BF3-91033F95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Solving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E86C5-B45A-4C29-80FB-2C467B3D4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 a sorting problem</a:t>
            </a:r>
          </a:p>
          <a:p>
            <a:pPr lvl="1"/>
            <a:r>
              <a:rPr lang="en-US" altLang="zh-CN" dirty="0"/>
              <a:t>Sort a set of cards</a:t>
            </a:r>
          </a:p>
          <a:p>
            <a:pPr lvl="1"/>
            <a:r>
              <a:rPr lang="en-US" altLang="zh-CN" dirty="0"/>
              <a:t>Sort the student list according to scores</a:t>
            </a:r>
          </a:p>
          <a:p>
            <a:r>
              <a:rPr lang="en-US" altLang="zh-CN" dirty="0"/>
              <a:t>How would a human solve a problem?</a:t>
            </a:r>
          </a:p>
          <a:p>
            <a:pPr lvl="1"/>
            <a:r>
              <a:rPr lang="en-US" altLang="zh-CN" dirty="0"/>
              <a:t>Uses brain, hands</a:t>
            </a:r>
          </a:p>
          <a:p>
            <a:r>
              <a:rPr lang="en-US" altLang="zh-CN" dirty="0"/>
              <a:t>How would a computer solve a problem?</a:t>
            </a:r>
          </a:p>
          <a:p>
            <a:pPr lvl="1"/>
            <a:r>
              <a:rPr lang="en-US" altLang="zh-CN" dirty="0"/>
              <a:t>Uses CPU, memory</a:t>
            </a:r>
          </a:p>
          <a:p>
            <a:pPr lvl="1"/>
            <a:r>
              <a:rPr lang="en-US" altLang="zh-CN" dirty="0"/>
              <a:t>A series of operations: </a:t>
            </a:r>
            <a:r>
              <a:rPr lang="en-US" altLang="zh-CN" b="1" dirty="0"/>
              <a:t>algorithms &amp;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860643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995E9-32CD-4D90-8F8D-B84823F1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printing a file in reverse order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7CEF97-2461-4C03-814B-8FCAE6D67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What if we want to print the lines of a file in reverse order?</a:t>
            </a:r>
          </a:p>
          <a:p>
            <a:pPr lvl="1"/>
            <a:r>
              <a:rPr lang="en-US" altLang="zh-HK" sz="1998" dirty="0">
                <a:cs typeface="Times New Roman" panose="02020603050405020304" pitchFamily="18" charset="0"/>
                <a:sym typeface="Symbol" pitchFamily="18" charset="2"/>
              </a:rPr>
              <a:t>It is not easy to do this using iteration. Why?</a:t>
            </a:r>
          </a:p>
          <a:p>
            <a:pPr lvl="1"/>
            <a:r>
              <a:rPr lang="en-US" altLang="zh-HK" sz="1998" dirty="0">
                <a:cs typeface="Times New Roman" panose="02020603050405020304" pitchFamily="18" charset="0"/>
                <a:sym typeface="Symbol" pitchFamily="18" charset="2"/>
              </a:rPr>
              <a:t>It is easy to do it using recursion!</a:t>
            </a: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r>
              <a:rPr lang="en-US" altLang="zh-HK" sz="2400" dirty="0">
                <a:cs typeface="Times New Roman" panose="02020603050405020304" pitchFamily="18" charset="0"/>
                <a:sym typeface="Symbol" pitchFamily="18" charset="2"/>
              </a:rPr>
              <a:t>How could we modify our pervious method to make it print the lines in reverse order?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    public static void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printFileRecursive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 (Scanner input){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if (!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input.hasNextLine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()){ // base case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return;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 else { // recursive case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String line = 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input.nextLine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();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printFileRecursive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(input); // print the rest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	</a:t>
            </a:r>
            <a:r>
              <a:rPr lang="en-US" altLang="zh-HK" sz="2007" dirty="0" err="1">
                <a:cs typeface="Times New Roman" panose="02020603050405020304" pitchFamily="18" charset="0"/>
                <a:sym typeface="Symbol" pitchFamily="18" charset="2"/>
              </a:rPr>
              <a:t>System.out.println</a:t>
            </a: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(line);</a:t>
            </a:r>
          </a:p>
          <a:p>
            <a:pPr marL="0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	}</a:t>
            </a:r>
          </a:p>
          <a:p>
            <a:pPr marL="457298" lvl="1" indent="0">
              <a:buNone/>
            </a:pPr>
            <a:r>
              <a:rPr lang="en-US" altLang="zh-HK" sz="2007" dirty="0">
                <a:cs typeface="Times New Roman" panose="02020603050405020304" pitchFamily="18" charset="0"/>
                <a:sym typeface="Symbol" pitchFamily="18" charset="2"/>
              </a:rPr>
              <a:t>}</a:t>
            </a:r>
          </a:p>
          <a:p>
            <a:endParaRPr lang="en-US" altLang="zh-HK" sz="2400" dirty="0">
              <a:cs typeface="Times New Roman" panose="02020603050405020304" pitchFamily="18" charset="0"/>
              <a:sym typeface="Symbol" pitchFamily="18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1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7AC69-E009-4BE9-8C23-AF203AFE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Think RECURSIVELY!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D683AB-42C0-4252-A60A-3C75FB001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 solving a problem using recursion, ask yourself these questions:</a:t>
            </a:r>
          </a:p>
          <a:p>
            <a:pPr lvl="1"/>
            <a:r>
              <a:rPr lang="en-US" altLang="zh-CN" dirty="0"/>
              <a:t>How can I  break this problem down into one or more smaller subproblems?</a:t>
            </a:r>
          </a:p>
          <a:p>
            <a:pPr lvl="2"/>
            <a:r>
              <a:rPr lang="en-US" altLang="zh-CN" dirty="0"/>
              <a:t>Make recursive method calls to solve the subproblems</a:t>
            </a:r>
          </a:p>
          <a:p>
            <a:pPr lvl="2"/>
            <a:endParaRPr lang="en-US" altLang="zh-CN" dirty="0"/>
          </a:p>
          <a:p>
            <a:r>
              <a:rPr lang="en-US" altLang="zh-CN" dirty="0"/>
              <a:t>What are the base cases?</a:t>
            </a:r>
          </a:p>
          <a:p>
            <a:pPr lvl="1"/>
            <a:r>
              <a:rPr lang="en-US" altLang="zh-CN" dirty="0"/>
              <a:t>i.e., which subproblems are small enough to solve directly?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641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9C8602-AE97-45C3-814C-3E0E69FC6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zh-CN" altLang="en-US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FA0F981-66DD-4282-AE14-0B6412971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9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A621EA-9CC0-49A5-98D1-7957A93AA9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2CFAEA2D-D1A3-4184-8497-588F82723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11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D19C1-8F7A-4163-AB10-7F9FAE12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an algorithm?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FECE9-49EB-4399-984D-086ED97B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sz="2810" i="1" dirty="0">
                <a:cs typeface="Times New Roman" panose="02020603050405020304" pitchFamily="18" charset="0"/>
              </a:rPr>
              <a:t>Algorithm</a:t>
            </a:r>
            <a:r>
              <a:rPr lang="en-US" altLang="zh-HK" sz="2810" dirty="0">
                <a:cs typeface="Times New Roman" panose="02020603050405020304" pitchFamily="18" charset="0"/>
              </a:rPr>
              <a:t>: a well defined </a:t>
            </a:r>
            <a:r>
              <a:rPr lang="en-US" altLang="zh-HK" sz="2810" dirty="0">
                <a:solidFill>
                  <a:srgbClr val="0000FF"/>
                </a:solidFill>
                <a:cs typeface="Times New Roman" panose="02020603050405020304" pitchFamily="18" charset="0"/>
              </a:rPr>
              <a:t>sequence of steps</a:t>
            </a:r>
            <a:r>
              <a:rPr lang="en-US" altLang="zh-HK" sz="2810" dirty="0">
                <a:cs typeface="Times New Roman" panose="02020603050405020304" pitchFamily="18" charset="0"/>
              </a:rPr>
              <a:t> for solving a </a:t>
            </a:r>
            <a:r>
              <a:rPr lang="en-US" altLang="zh-HK" sz="2810" b="1" dirty="0">
                <a:cs typeface="Times New Roman" panose="02020603050405020304" pitchFamily="18" charset="0"/>
              </a:rPr>
              <a:t>computational problem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It produces the </a:t>
            </a:r>
            <a:r>
              <a:rPr lang="en-US" altLang="zh-HK" sz="2409" i="1" dirty="0">
                <a:solidFill>
                  <a:srgbClr val="0000FF"/>
                </a:solidFill>
                <a:cs typeface="Times New Roman" panose="02020603050405020304" pitchFamily="18" charset="0"/>
              </a:rPr>
              <a:t>correct output</a:t>
            </a:r>
            <a:endParaRPr lang="en-US" altLang="zh-HK" i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It uses </a:t>
            </a:r>
            <a:r>
              <a:rPr lang="en-US" altLang="zh-HK" sz="2409" i="1" dirty="0">
                <a:solidFill>
                  <a:srgbClr val="0000FF"/>
                </a:solidFill>
                <a:cs typeface="Times New Roman" panose="02020603050405020304" pitchFamily="18" charset="0"/>
              </a:rPr>
              <a:t>basic</a:t>
            </a:r>
            <a:r>
              <a:rPr lang="en-US" altLang="zh-HK" sz="2409" dirty="0">
                <a:solidFill>
                  <a:srgbClr val="0000FF"/>
                </a:solidFill>
                <a:cs typeface="Times New Roman" panose="02020603050405020304" pitchFamily="18" charset="0"/>
              </a:rPr>
              <a:t> steps </a:t>
            </a:r>
            <a:r>
              <a:rPr lang="en-US" altLang="zh-HK" sz="2409" dirty="0">
                <a:cs typeface="Times New Roman" panose="02020603050405020304" pitchFamily="18" charset="0"/>
              </a:rPr>
              <a:t>/ defined operations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It finishes in </a:t>
            </a:r>
            <a:r>
              <a:rPr lang="en-US" altLang="zh-HK" sz="2409" i="1" dirty="0">
                <a:solidFill>
                  <a:srgbClr val="0000FF"/>
                </a:solidFill>
                <a:cs typeface="Times New Roman" panose="02020603050405020304" pitchFamily="18" charset="0"/>
              </a:rPr>
              <a:t>finite time</a:t>
            </a:r>
          </a:p>
          <a:p>
            <a:pPr lvl="4"/>
            <a:endParaRPr lang="en-US" altLang="zh-HK" dirty="0">
              <a:cs typeface="Times New Roman" panose="02020603050405020304" pitchFamily="18" charset="0"/>
            </a:endParaRPr>
          </a:p>
          <a:p>
            <a:r>
              <a:rPr lang="en-US" altLang="zh-HK" sz="2810" dirty="0">
                <a:cs typeface="Times New Roman" panose="02020603050405020304" pitchFamily="18" charset="0"/>
              </a:rPr>
              <a:t>Idea of a selection sort method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Start with empty hand, all cards on table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Pick the smallest card from table</a:t>
            </a:r>
          </a:p>
          <a:p>
            <a:pPr lvl="1"/>
            <a:r>
              <a:rPr lang="en-US" altLang="zh-HK" sz="2409" dirty="0">
                <a:cs typeface="Times New Roman" panose="02020603050405020304" pitchFamily="18" charset="0"/>
              </a:rPr>
              <a:t>Insert the card into the hand</a:t>
            </a:r>
          </a:p>
          <a:p>
            <a:endParaRPr lang="zh-CN" altLang="en-US" dirty="0"/>
          </a:p>
        </p:txBody>
      </p:sp>
      <p:pic>
        <p:nvPicPr>
          <p:cNvPr id="4" name="Picture 6" descr="C:\Users\hkpuadmin\AppData\Local\Microsoft\Windows\Temporary Internet Files\Content.IE5\C90VEJPM\MC900065210[1].wmf">
            <a:extLst>
              <a:ext uri="{FF2B5EF4-FFF2-40B4-BE49-F238E27FC236}">
                <a16:creationId xmlns:a16="http://schemas.microsoft.com/office/drawing/2014/main" id="{15923A3E-2CA5-4661-9F66-6F65836B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44476" y="3286724"/>
            <a:ext cx="2376207" cy="222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52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0A08B-A217-4FB7-9A92-2805F116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Sorting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A1FF81-A945-42BE-AE10-CA5D0E5E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24734" cy="4351338"/>
          </a:xfrm>
        </p:spPr>
        <p:txBody>
          <a:bodyPr/>
          <a:lstStyle/>
          <a:p>
            <a:r>
              <a:rPr lang="en-US" altLang="zh-HK" sz="28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selection sort algorithm</a:t>
            </a:r>
          </a:p>
          <a:p>
            <a:pPr lvl="1"/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an </a:t>
            </a:r>
            <a:r>
              <a:rPr lang="en-US" altLang="zh-HK" sz="240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numbers</a:t>
            </a:r>
          </a:p>
          <a:p>
            <a:pPr lvl="1"/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 an </a:t>
            </a:r>
            <a:r>
              <a:rPr lang="en-US" altLang="zh-HK" sz="240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numbers in the </a:t>
            </a:r>
            <a:r>
              <a:rPr lang="en-US" altLang="zh-HK" sz="2409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ascending order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Selection-Sort ( 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</a:t>
            </a:r>
            <a:r>
              <a:rPr lang="en-US" altLang="zh-HK" sz="240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..n</a:t>
            </a:r>
            <a:r>
              <a:rPr lang="en-US" altLang="zh-HK" sz="2409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)</a:t>
            </a: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for integer 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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to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  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 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   for integer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+1 to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</a:t>
            </a:r>
            <a:endParaRPr lang="en-US" altLang="zh-HK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           if  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&gt;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then</a:t>
            </a: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	           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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j</a:t>
            </a:r>
            <a:endParaRPr lang="en-US" altLang="zh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Wingdings 2" pitchFamily="18" charset="2"/>
              <a:buNone/>
            </a:pP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    swap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and 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H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zh-CN" altLang="en-U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EF1FCD6-A209-4241-8E5D-085782F5F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393" y="1998756"/>
            <a:ext cx="2678508" cy="58637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3212" dirty="0">
                <a:latin typeface="Cambria" pitchFamily="18" charset="0"/>
              </a:rPr>
              <a:t>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5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2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4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9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7</a:t>
            </a:r>
            <a:r>
              <a:rPr lang="en-US" altLang="zh-HK" sz="3212" dirty="0">
                <a:latin typeface="Cambria" pitchFamily="18" charset="0"/>
              </a:rPr>
              <a:t> </a:t>
            </a:r>
            <a:endParaRPr lang="en-US" altLang="zh-TW" sz="3212" dirty="0">
              <a:latin typeface="Cambria" pitchFamily="18" charset="0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4983187F-4DA4-413B-84C6-3859ED2D7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393" y="4930174"/>
            <a:ext cx="2684882" cy="58637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3212" dirty="0">
                <a:latin typeface="Cambria" pitchFamily="18" charset="0"/>
              </a:rPr>
              <a:t> </a:t>
            </a:r>
            <a:r>
              <a:rPr lang="en-US" altLang="zh-HK" sz="3212" dirty="0">
                <a:solidFill>
                  <a:srgbClr val="0000FF"/>
                </a:solidFill>
                <a:latin typeface="Cambria" pitchFamily="18" charset="0"/>
              </a:rPr>
              <a:t>2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0000FF"/>
                </a:solidFill>
                <a:latin typeface="Cambria" pitchFamily="18" charset="0"/>
              </a:rPr>
              <a:t>4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5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9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7</a:t>
            </a:r>
            <a:r>
              <a:rPr lang="en-US" altLang="zh-HK" sz="3212" dirty="0">
                <a:latin typeface="Cambria" pitchFamily="18" charset="0"/>
              </a:rPr>
              <a:t> </a:t>
            </a:r>
            <a:endParaRPr lang="en-US" altLang="zh-TW" sz="3212" dirty="0">
              <a:latin typeface="Cambria" pitchFamily="18" charset="0"/>
            </a:endParaRPr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4866B1BC-CBF8-454A-A015-F99C64E952A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271255" y="4136230"/>
            <a:ext cx="7087" cy="37179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9F636BCA-4453-4C4F-A0CF-CB4A71D393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843988" y="5644328"/>
            <a:ext cx="2063" cy="3525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F202687E-E485-451E-B958-6BCA2BD6B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9623" y="4055227"/>
            <a:ext cx="1421314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 i="1" dirty="0">
                <a:latin typeface="Cambria" pitchFamily="18" charset="0"/>
              </a:rPr>
              <a:t>unsorted</a:t>
            </a:r>
            <a:endParaRPr lang="en-US" altLang="zh-TW" sz="1807" i="1" dirty="0">
              <a:latin typeface="Cambria" pitchFamily="18" charset="0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96881E66-0D92-4D32-A1C5-44BF3BAD6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393" y="3414922"/>
            <a:ext cx="2684881" cy="58637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3212" dirty="0">
                <a:latin typeface="Cambria" pitchFamily="18" charset="0"/>
              </a:rPr>
              <a:t> </a:t>
            </a:r>
            <a:r>
              <a:rPr lang="en-US" altLang="zh-HK" sz="3212" dirty="0">
                <a:solidFill>
                  <a:srgbClr val="0000FF"/>
                </a:solidFill>
                <a:latin typeface="Cambria" pitchFamily="18" charset="0"/>
              </a:rPr>
              <a:t>2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5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4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9</a:t>
            </a:r>
            <a:r>
              <a:rPr lang="en-US" altLang="zh-HK" sz="3212" dirty="0">
                <a:latin typeface="Cambria" pitchFamily="18" charset="0"/>
              </a:rPr>
              <a:t> | </a:t>
            </a:r>
            <a:r>
              <a:rPr lang="en-US" altLang="zh-HK" sz="3212" dirty="0">
                <a:solidFill>
                  <a:srgbClr val="FF0000"/>
                </a:solidFill>
                <a:latin typeface="Cambria" pitchFamily="18" charset="0"/>
              </a:rPr>
              <a:t>7</a:t>
            </a:r>
            <a:r>
              <a:rPr lang="en-US" altLang="zh-HK" sz="3212" dirty="0">
                <a:latin typeface="Cambria" pitchFamily="18" charset="0"/>
              </a:rPr>
              <a:t> </a:t>
            </a:r>
            <a:endParaRPr lang="en-US" altLang="zh-TW" sz="3212" dirty="0">
              <a:latin typeface="Cambria" pitchFamily="18" charset="0"/>
            </a:endParaRP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D3C3FAFA-84DF-4E60-84C0-5F6DDF6DE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4372" y="5570479"/>
            <a:ext cx="1421314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 i="1" dirty="0">
                <a:latin typeface="Cambria" pitchFamily="18" charset="0"/>
              </a:rPr>
              <a:t>unsorted</a:t>
            </a:r>
            <a:endParaRPr lang="en-US" altLang="zh-TW" sz="1807" i="1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60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16EE59-D171-4084-B15C-CE68FB2A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algorithm solves a problem?</a:t>
            </a:r>
            <a:endParaRPr lang="zh-CN" altLang="en-US" dirty="0"/>
          </a:p>
        </p:txBody>
      </p:sp>
      <p:sp>
        <p:nvSpPr>
          <p:cNvPr id="4" name="Text Box 13">
            <a:extLst>
              <a:ext uri="{FF2B5EF4-FFF2-40B4-BE49-F238E27FC236}">
                <a16:creationId xmlns:a16="http://schemas.microsoft.com/office/drawing/2014/main" id="{025A78BD-0F2F-4D61-8E21-9FC9A0295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8678" y="3267368"/>
            <a:ext cx="2661149" cy="95763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Design algorithm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53C92582-C374-4563-8EE6-8B8BDD4B3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8678" y="4664782"/>
            <a:ext cx="2651588" cy="95718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Algorithm implementation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4593AE6-9B64-4A9F-B8EE-252EFCD50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9283" y="3791148"/>
            <a:ext cx="1828801" cy="52423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Program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FE83B653-1601-4364-8C00-8C7735EE9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482" y="2846263"/>
            <a:ext cx="1583841" cy="52582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2DA798BF-67EF-47FF-B8E5-AA36296B9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350" y="4689827"/>
            <a:ext cx="1585435" cy="52423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2A0265A4-D4C8-423C-A9BF-3E4B24A9E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506" y="1598629"/>
            <a:ext cx="2799606" cy="52582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Real-world input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BEA8F05E-D82E-4569-AFA9-AD69F4276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859" y="5972516"/>
            <a:ext cx="3092792" cy="52422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Real-world output</a:t>
            </a: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DA412236-B1CB-4F59-ACF1-038C988ED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3964" y="3373678"/>
            <a:ext cx="3187" cy="4126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84638C11-91F7-4B99-9E30-734F7840D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617" y="2388955"/>
            <a:ext cx="3207517" cy="32330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7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BA20BC34-27E2-4AA3-9C98-8651CB181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1216" y="2114890"/>
            <a:ext cx="3187" cy="7441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7EFE8705-C34A-497B-9F0B-FAC466EFD34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5117" y="5234771"/>
            <a:ext cx="0" cy="7297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720B5ABF-C259-42C0-A462-BA12906A0E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86711" y="4315378"/>
            <a:ext cx="3187" cy="3808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1C8CB3EB-D31B-4CC4-860A-24DFEE81A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825" y="2941582"/>
            <a:ext cx="0" cy="3537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7" name="Line 9">
            <a:extLst>
              <a:ext uri="{FF2B5EF4-FFF2-40B4-BE49-F238E27FC236}">
                <a16:creationId xmlns:a16="http://schemas.microsoft.com/office/drawing/2014/main" id="{7F1D3782-6E76-4201-8598-8623336D82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826" y="4225003"/>
            <a:ext cx="0" cy="43978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8F825DEB-5092-46C0-BA68-C192A9B2DA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9827" y="4070443"/>
            <a:ext cx="2219456" cy="1049484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 type="stealth" w="lg" len="lg"/>
          </a:ln>
        </p:spPr>
        <p:txBody>
          <a:bodyPr/>
          <a:lstStyle/>
          <a:p>
            <a:endParaRPr lang="en-US" sz="1807"/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F44783C0-054D-4DF1-967D-689FD4A8D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8678" y="1984397"/>
            <a:ext cx="2651587" cy="95718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10" dirty="0">
                <a:cs typeface="Times New Roman" panose="02020603050405020304" pitchFamily="18" charset="0"/>
              </a:rPr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643232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09FA12-43AA-4C8B-AD6D-D6D74ED7F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 structure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74D15C-9D9C-4F09-B947-AB7763740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Algorithms depend on data structures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898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2F9BD6-65AD-446B-87B5-FFE7B845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data structure?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88BA15-2EBD-4240-AA5E-20DC746D3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Let </a:t>
            </a:r>
            <a:r>
              <a:rPr lang="en-US" altLang="zh-HK" sz="2810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 be a set of items, and </a:t>
            </a:r>
            <a:r>
              <a:rPr lang="en-US" altLang="zh-HK" sz="2810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 be a search key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A key is a number, e.g., product id</a:t>
            </a:r>
          </a:p>
          <a:p>
            <a:pPr lvl="2"/>
            <a:endParaRPr lang="en-US" altLang="zh-HK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Useful operations on a set </a:t>
            </a:r>
            <a:r>
              <a:rPr lang="en-US" altLang="zh-HK" sz="2810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Search(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): search whether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 appears in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Insert(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): insert item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 into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Delete(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): remove item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 from </a:t>
            </a:r>
            <a:r>
              <a:rPr lang="en-US" altLang="zh-HK" sz="2409" i="1" dirty="0"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</a:p>
          <a:p>
            <a:pPr lvl="2"/>
            <a:endParaRPr lang="en-US" altLang="zh-HK" sz="2007" i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zh-HK" sz="2810" i="1" dirty="0">
                <a:latin typeface="Times" panose="02020603050405020304" pitchFamily="18" charset="0"/>
                <a:cs typeface="Times" panose="02020603050405020304" pitchFamily="18" charset="0"/>
              </a:rPr>
              <a:t>Data structure</a:t>
            </a:r>
            <a:r>
              <a:rPr lang="en-US" altLang="zh-HK" sz="2810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A way of organizing data objects for efficient usage </a:t>
            </a:r>
            <a:endParaRPr lang="en-US" altLang="zh-HK" sz="1606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en-US" altLang="zh-HK" sz="2409" dirty="0">
                <a:latin typeface="Times" panose="02020603050405020304" pitchFamily="18" charset="0"/>
                <a:cs typeface="Times" panose="02020603050405020304" pitchFamily="18" charset="0"/>
              </a:rPr>
              <a:t>Building blocks for designing algorithms</a:t>
            </a:r>
          </a:p>
          <a:p>
            <a:pPr>
              <a:buFont typeface="Wingdings 2" pitchFamily="18" charset="2"/>
              <a:buNone/>
            </a:pPr>
            <a:endParaRPr lang="en-US" altLang="zh-HK" sz="281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Picture 51" descr="C:\Users\hkpuadmin\AppData\Local\Microsoft\Windows\Temporary Internet Files\Content.IE5\H275A41Y\MC900232764[1].wmf">
            <a:extLst>
              <a:ext uri="{FF2B5EF4-FFF2-40B4-BE49-F238E27FC236}">
                <a16:creationId xmlns:a16="http://schemas.microsoft.com/office/drawing/2014/main" id="{674A6C70-0433-4A7A-8064-09E1197B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3319" y="3188133"/>
            <a:ext cx="309120" cy="88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2" descr="C:\Users\hkpuadmin\AppData\Local\Microsoft\Windows\Temporary Internet Files\Content.IE5\YOYYQUSX\MC900264264[1].wmf">
            <a:extLst>
              <a:ext uri="{FF2B5EF4-FFF2-40B4-BE49-F238E27FC236}">
                <a16:creationId xmlns:a16="http://schemas.microsoft.com/office/drawing/2014/main" id="{E043F660-0A74-44FC-922C-3569EEF7B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35080" y="3258242"/>
            <a:ext cx="731371" cy="5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8" descr="C:\Users\hkpuadmin\AppData\Local\Microsoft\Windows\Temporary Internet Files\Content.IE5\6K2GQ36A\MC900264370[1].wmf">
            <a:extLst>
              <a:ext uri="{FF2B5EF4-FFF2-40B4-BE49-F238E27FC236}">
                <a16:creationId xmlns:a16="http://schemas.microsoft.com/office/drawing/2014/main" id="{A8709280-6204-432A-BA40-2B6F5915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8817" y="2292641"/>
            <a:ext cx="479613" cy="81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5" descr="C:\Users\hkpuadmin\AppData\Local\Microsoft\Windows\Temporary Internet Files\Content.IE5\WVMBDMQG\MC900441779[1].png">
            <a:extLst>
              <a:ext uri="{FF2B5EF4-FFF2-40B4-BE49-F238E27FC236}">
                <a16:creationId xmlns:a16="http://schemas.microsoft.com/office/drawing/2014/main" id="{1999EBC5-E8B0-4E7F-9B40-BF6A6646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367660" y="2273521"/>
            <a:ext cx="983129" cy="98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5">
            <a:extLst>
              <a:ext uri="{FF2B5EF4-FFF2-40B4-BE49-F238E27FC236}">
                <a16:creationId xmlns:a16="http://schemas.microsoft.com/office/drawing/2014/main" id="{AA580F68-7BA1-4138-9CBB-6B6245313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939" y="2088686"/>
            <a:ext cx="2178180" cy="2157466"/>
          </a:xfrm>
          <a:prstGeom prst="ellips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 sz="1807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471D5FDE-4262-4628-8560-42CB85864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8101" y="1593137"/>
            <a:ext cx="782361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HK" sz="1807" i="1">
                <a:latin typeface="Times New Roman" pitchFamily="18" charset="0"/>
                <a:cs typeface="Times New Roman" pitchFamily="18" charset="0"/>
              </a:rPr>
              <a:t>set</a:t>
            </a:r>
            <a:endParaRPr lang="en-US" altLang="zh-TW" sz="1807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DCF731D1-5EF1-44D1-9D7D-05F408931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651" y="4690710"/>
            <a:ext cx="1622083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HK" sz="1807" i="1">
                <a:latin typeface="Times New Roman" pitchFamily="18" charset="0"/>
                <a:cs typeface="Times New Roman" pitchFamily="18" charset="0"/>
              </a:rPr>
              <a:t>search key</a:t>
            </a:r>
            <a:endParaRPr lang="en-US" altLang="zh-TW" sz="1807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73C01DC1-3358-43F4-B518-73E4E6E39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7773" y="2563519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1807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1A7DAB9F-240B-4550-9934-0FD68F636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9750" y="3497253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altLang="zh-TW" sz="1807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F4F9AB50-8579-4C03-8A84-3A067794B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8265" y="3510000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1807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BA7D6A0F-FA52-4D35-95A0-5A5CB641D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2550" y="2485442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altLang="zh-TW" sz="1807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74" descr="C:\Users\hkpuadmin\AppData\Local\Microsoft\Windows\Temporary Internet Files\Content.IE5\WVMBDMQG\MC900441795[1].png">
            <a:extLst>
              <a:ext uri="{FF2B5EF4-FFF2-40B4-BE49-F238E27FC236}">
                <a16:creationId xmlns:a16="http://schemas.microsoft.com/office/drawing/2014/main" id="{F62B7DC8-E6D9-4B84-9580-58F95CAE5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75656" y="5063176"/>
            <a:ext cx="1113787" cy="111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>
            <a:extLst>
              <a:ext uri="{FF2B5EF4-FFF2-40B4-BE49-F238E27FC236}">
                <a16:creationId xmlns:a16="http://schemas.microsoft.com/office/drawing/2014/main" id="{BE2DC112-9B22-49E6-A9ED-DCBE563A0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089" y="5568003"/>
            <a:ext cx="398350" cy="3717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HK" sz="1807"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1807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8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1914</Words>
  <Application>Microsoft Office PowerPoint</Application>
  <PresentationFormat>宽屏</PresentationFormat>
  <Paragraphs>352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等线</vt:lpstr>
      <vt:lpstr>等线 Light</vt:lpstr>
      <vt:lpstr>Arial</vt:lpstr>
      <vt:lpstr>Calibri</vt:lpstr>
      <vt:lpstr>Cambria</vt:lpstr>
      <vt:lpstr>Consolas</vt:lpstr>
      <vt:lpstr>Times</vt:lpstr>
      <vt:lpstr>Times New Roman</vt:lpstr>
      <vt:lpstr>Wingdings 2</vt:lpstr>
      <vt:lpstr>Office Theme</vt:lpstr>
      <vt:lpstr>Lecture 1 Introduction</vt:lpstr>
      <vt:lpstr>Real-world problems</vt:lpstr>
      <vt:lpstr>Problem Solving</vt:lpstr>
      <vt:lpstr>Algorithm</vt:lpstr>
      <vt:lpstr>What is an algorithm?</vt:lpstr>
      <vt:lpstr>Sorting algorithm</vt:lpstr>
      <vt:lpstr>How algorithm solves a problem?</vt:lpstr>
      <vt:lpstr>Data structure</vt:lpstr>
      <vt:lpstr>What is data structure?</vt:lpstr>
      <vt:lpstr>Why data structure?</vt:lpstr>
      <vt:lpstr>DSAA Demo</vt:lpstr>
      <vt:lpstr>Any idea?</vt:lpstr>
      <vt:lpstr>PowerPoint 演示文稿</vt:lpstr>
      <vt:lpstr>PowerPoint 演示文稿</vt:lpstr>
      <vt:lpstr>PowerPoint 演示文稿</vt:lpstr>
      <vt:lpstr>PowerPoint 演示文稿</vt:lpstr>
      <vt:lpstr>Tree data structure</vt:lpstr>
      <vt:lpstr>Algorithm Designs</vt:lpstr>
      <vt:lpstr>Algorithm design techniques</vt:lpstr>
      <vt:lpstr>Example: number guessing game</vt:lpstr>
      <vt:lpstr>Divide-and-conquer Strategy</vt:lpstr>
      <vt:lpstr>Recursive Technique</vt:lpstr>
      <vt:lpstr>Iteration</vt:lpstr>
      <vt:lpstr>Recursion</vt:lpstr>
      <vt:lpstr>What happens with recursion?</vt:lpstr>
      <vt:lpstr>Recursive problem-solving</vt:lpstr>
      <vt:lpstr>Recursive problem-solving</vt:lpstr>
      <vt:lpstr>Template of recursive method</vt:lpstr>
      <vt:lpstr>Example: printing a file to the console</vt:lpstr>
      <vt:lpstr>Example: printing a file in reverse order</vt:lpstr>
      <vt:lpstr>Think RECURSIVELY!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小妞 黄</dc:creator>
  <cp:lastModifiedBy>Cheng Ran</cp:lastModifiedBy>
  <cp:revision>17</cp:revision>
  <dcterms:created xsi:type="dcterms:W3CDTF">2020-09-16T07:26:50Z</dcterms:created>
  <dcterms:modified xsi:type="dcterms:W3CDTF">2022-02-14T07:38:55Z</dcterms:modified>
</cp:coreProperties>
</file>